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759" r:id="rId4"/>
  </p:sldMasterIdLst>
  <p:notesMasterIdLst>
    <p:notesMasterId r:id="rId19"/>
  </p:notesMasterIdLst>
  <p:sldIdLst>
    <p:sldId id="360" r:id="rId5"/>
    <p:sldId id="361" r:id="rId6"/>
    <p:sldId id="352" r:id="rId7"/>
    <p:sldId id="365" r:id="rId8"/>
    <p:sldId id="368" r:id="rId9"/>
    <p:sldId id="357" r:id="rId10"/>
    <p:sldId id="366" r:id="rId11"/>
    <p:sldId id="355" r:id="rId12"/>
    <p:sldId id="362" r:id="rId13"/>
    <p:sldId id="367" r:id="rId14"/>
    <p:sldId id="353" r:id="rId15"/>
    <p:sldId id="354" r:id="rId16"/>
    <p:sldId id="358" r:id="rId17"/>
    <p:sldId id="364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6F9FF"/>
    <a:srgbClr val="191919"/>
    <a:srgbClr val="EDEFF7"/>
    <a:srgbClr val="D0D1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929F9F4-4A8F-4326-A1B4-22849713DDAB}" styleName="Dark Style 1 - Accent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734" autoAdjust="0"/>
    <p:restoredTop sz="94634" autoAdjust="0"/>
  </p:normalViewPr>
  <p:slideViewPr>
    <p:cSldViewPr snapToGrid="0">
      <p:cViewPr varScale="1">
        <p:scale>
          <a:sx n="88" d="100"/>
          <a:sy n="88" d="100"/>
        </p:scale>
        <p:origin x="509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Основен буџет</c:v>
                </c:pt>
              </c:strCache>
            </c:strRef>
          </c:tx>
          <c:spPr>
            <a:solidFill>
              <a:srgbClr val="002060"/>
            </a:solidFill>
            <a:ln>
              <a:noFill/>
            </a:ln>
            <a:effectLst/>
          </c:spPr>
          <c:invertIfNegative val="0"/>
          <c:dLbls>
            <c:numFmt formatCode="[$€-2]\ #,##0.00" sourceLinked="0"/>
            <c:spPr>
              <a:solidFill>
                <a:srgbClr val="FFFF00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1783641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46D-4738-97A0-BC55039A5B21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Самофинансирачки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dLbls>
            <c:numFmt formatCode="[$€-2]\ #,##0.00" sourceLinked="0"/>
            <c:spPr>
              <a:solidFill>
                <a:srgbClr val="FFFF00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596796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46D-4738-97A0-BC55039A5B21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Донации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numFmt formatCode="[$€-2]\ #,##0.00" sourceLinked="0"/>
            <c:spPr>
              <a:solidFill>
                <a:srgbClr val="FFFF00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Sheet1!$D$2</c:f>
              <c:numCache>
                <c:formatCode>General</c:formatCode>
                <c:ptCount val="1"/>
                <c:pt idx="0">
                  <c:v>349622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46D-4738-97A0-BC55039A5B21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Вкупно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numFmt formatCode="[$€-2]\ #,##0.00" sourceLinked="0"/>
            <c:spPr>
              <a:solidFill>
                <a:srgbClr val="FFFF00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Sheet1!$E$2</c:f>
              <c:numCache>
                <c:formatCode>General</c:formatCode>
                <c:ptCount val="1"/>
                <c:pt idx="0">
                  <c:v>2730059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46D-4738-97A0-BC55039A5B2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327266751"/>
        <c:axId val="1327269247"/>
      </c:barChart>
      <c:catAx>
        <c:axId val="1327266751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327269247"/>
        <c:crosses val="autoZero"/>
        <c:auto val="1"/>
        <c:lblAlgn val="ctr"/>
        <c:lblOffset val="100"/>
        <c:noMultiLvlLbl val="0"/>
      </c:catAx>
      <c:valAx>
        <c:axId val="1327269247"/>
        <c:scaling>
          <c:orientation val="minMax"/>
          <c:max val="3000000"/>
        </c:scaling>
        <c:delete val="0"/>
        <c:axPos val="l"/>
        <c:majorGridlines>
          <c:spPr>
            <a:ln w="9525" cap="flat" cmpd="sng" algn="ctr">
              <a:solidFill>
                <a:schemeClr val="tx1"/>
              </a:solidFill>
              <a:round/>
            </a:ln>
            <a:effectLst/>
          </c:spPr>
        </c:majorGridlines>
        <c:numFmt formatCode="[$€-2]\ #,##0.0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ln>
                  <a:noFill/>
                </a:ln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pPr>
            <a:endParaRPr lang="en-US"/>
          </a:p>
        </c:txPr>
        <c:crossAx val="132726675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pPr>
            <a:endParaRPr lang="en-US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pPr>
            <a:endParaRPr lang="en-US"/>
          </a:p>
        </c:txPr>
      </c:legendEntry>
      <c:legendEntry>
        <c:idx val="2"/>
        <c:txPr>
          <a:bodyPr rot="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pPr>
            <a:endParaRPr lang="en-US"/>
          </a:p>
        </c:txPr>
      </c:legendEntry>
      <c:legendEntry>
        <c:idx val="3"/>
        <c:txPr>
          <a:bodyPr rot="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pPr>
            <a:endParaRPr lang="en-US"/>
          </a:p>
        </c:txPr>
      </c:legendEntry>
      <c:layout>
        <c:manualLayout>
          <c:xMode val="edge"/>
          <c:yMode val="edge"/>
          <c:x val="0.10846446764975287"/>
          <c:y val="0.93455721134193026"/>
          <c:w val="0.85490405770520927"/>
          <c:h val="4.988363303425178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9CC223-F783-42F9-9244-DA277D5D01DD}" type="datetimeFigureOut">
              <a:rPr lang="en-US" smtClean="0"/>
              <a:t>10/4/2022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E9786C-6F22-4E9B-87A5-7AB4C2603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97294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0DAE00-39B0-4DFC-89DE-05AD95DC79FD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5463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4DA70-C731-4C70-880D-CCD4705E623C}" type="datetime1">
              <a:rPr lang="en-US" noProof="0" smtClean="0"/>
              <a:t>10/4/2022</a:t>
            </a:fld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18" name="Rectangle">
            <a:extLst>
              <a:ext uri="{FF2B5EF4-FFF2-40B4-BE49-F238E27FC236}">
                <a16:creationId xmlns:a16="http://schemas.microsoft.com/office/drawing/2014/main" id="{F9512BDE-EEA0-404B-8D45-8AA93D61DABC}"/>
              </a:ext>
            </a:extLst>
          </p:cNvPr>
          <p:cNvSpPr/>
          <p:nvPr userDrawn="1"/>
        </p:nvSpPr>
        <p:spPr>
          <a:xfrm flipH="1">
            <a:off x="-1" y="4450188"/>
            <a:ext cx="12192000" cy="2407811"/>
          </a:xfrm>
          <a:prstGeom prst="rect">
            <a:avLst/>
          </a:prstGeom>
          <a:solidFill>
            <a:schemeClr val="accent4"/>
          </a:solidFill>
          <a:ln w="12700"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lang="en-US" sz="1600" noProof="0" dirty="0"/>
          </a:p>
        </p:txBody>
      </p:sp>
      <p:sp>
        <p:nvSpPr>
          <p:cNvPr id="20" name="Rectangle">
            <a:extLst>
              <a:ext uri="{FF2B5EF4-FFF2-40B4-BE49-F238E27FC236}">
                <a16:creationId xmlns:a16="http://schemas.microsoft.com/office/drawing/2014/main" id="{E1223535-0F2F-6340-80B9-0B5D9364A13F}"/>
              </a:ext>
            </a:extLst>
          </p:cNvPr>
          <p:cNvSpPr/>
          <p:nvPr userDrawn="1"/>
        </p:nvSpPr>
        <p:spPr>
          <a:xfrm>
            <a:off x="635000" y="633875"/>
            <a:ext cx="10922000" cy="5590250"/>
          </a:xfrm>
          <a:prstGeom prst="rect">
            <a:avLst/>
          </a:prstGeom>
          <a:solidFill>
            <a:srgbClr val="F6F9FF"/>
          </a:solidFill>
          <a:ln w="12700">
            <a:noFill/>
            <a:miter lim="400000"/>
          </a:ln>
          <a:effectLst>
            <a:outerShdw blurRad="254000" dist="25400" dir="2700000" rotWithShape="0">
              <a:srgbClr val="1F2125">
                <a:alpha val="15000"/>
              </a:srgbClr>
            </a:outerShdw>
          </a:effectLst>
        </p:spPr>
        <p:txBody>
          <a:bodyPr lIns="0" tIns="0" rIns="0" bIns="0" anchor="ctr"/>
          <a:lstStyle/>
          <a:p>
            <a:pPr>
              <a:defRPr sz="3200" b="0">
                <a:solidFill>
                  <a:srgbClr val="E8ECF2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lang="en-US" sz="1600" noProof="0" dirty="0"/>
          </a:p>
        </p:txBody>
      </p:sp>
    </p:spTree>
    <p:extLst>
      <p:ext uri="{BB962C8B-B14F-4D97-AF65-F5344CB8AC3E}">
        <p14:creationId xmlns:p14="http://schemas.microsoft.com/office/powerpoint/2010/main" val="3953231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6E202-B606-4609-B914-27C9371A1F6D}" type="datetime1">
              <a:rPr lang="en-US" noProof="0" smtClean="0"/>
              <a:t>10/4/2022</a:t>
            </a:fld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868214943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6E202-B606-4609-B914-27C9371A1F6D}" type="datetime1">
              <a:rPr lang="en-US" noProof="0" smtClean="0"/>
              <a:t>10/4/2022</a:t>
            </a:fld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68269829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6E202-B606-4609-B914-27C9371A1F6D}" type="datetime1">
              <a:rPr lang="en-US" noProof="0" smtClean="0"/>
              <a:t>10/4/2022</a:t>
            </a:fld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229678068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6E202-B606-4609-B914-27C9371A1F6D}" type="datetime1">
              <a:rPr lang="en-US" noProof="0" smtClean="0"/>
              <a:t>10/4/2022</a:t>
            </a:fld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11237930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6E202-B606-4609-B914-27C9371A1F6D}" type="datetime1">
              <a:rPr lang="en-US" noProof="0" smtClean="0"/>
              <a:t>10/4/2022</a:t>
            </a:fld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898866279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6E202-B606-4609-B914-27C9371A1F6D}" type="datetime1">
              <a:rPr lang="en-US" noProof="0" smtClean="0"/>
              <a:t>10/4/2022</a:t>
            </a:fld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108247410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6E202-B606-4609-B914-27C9371A1F6D}" type="datetime1">
              <a:rPr lang="en-US" noProof="0" smtClean="0"/>
              <a:t>10/4/2022</a:t>
            </a:fld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991513626"/>
      </p:ext>
    </p:extLst>
  </p:cSld>
  <p:clrMapOvr>
    <a:masterClrMapping/>
  </p:clrMapOvr>
  <p:hf sldNum="0"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4E9223F-721F-47BF-9FD5-0F8D12FF0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67345-2558-425A-8533-9BFDBCE15005}" type="datetime1">
              <a:rPr lang="en-US" noProof="0" smtClean="0"/>
              <a:t>10/4/2022</a:t>
            </a:fld>
            <a:endParaRPr lang="en-US" noProof="0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5915714-6BBA-4593-8591-4E26F7D58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06F857-D2E1-44DD-ABDD-EBB739645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5" name="Rectangle">
            <a:extLst>
              <a:ext uri="{FF2B5EF4-FFF2-40B4-BE49-F238E27FC236}">
                <a16:creationId xmlns:a16="http://schemas.microsoft.com/office/drawing/2014/main" id="{AA314B25-B4AF-394E-BBDA-7E6BAD315F39}"/>
              </a:ext>
            </a:extLst>
          </p:cNvPr>
          <p:cNvSpPr/>
          <p:nvPr userDrawn="1"/>
        </p:nvSpPr>
        <p:spPr>
          <a:xfrm>
            <a:off x="3351057" y="0"/>
            <a:ext cx="8840943" cy="6858000"/>
          </a:xfrm>
          <a:prstGeom prst="rect">
            <a:avLst/>
          </a:prstGeom>
          <a:solidFill>
            <a:schemeClr val="accent4"/>
          </a:solidFill>
          <a:ln w="12700"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lang="en-US" sz="1600" noProof="0" dirty="0"/>
          </a:p>
        </p:txBody>
      </p:sp>
      <p:sp>
        <p:nvSpPr>
          <p:cNvPr id="6" name="Rectangle">
            <a:extLst>
              <a:ext uri="{FF2B5EF4-FFF2-40B4-BE49-F238E27FC236}">
                <a16:creationId xmlns:a16="http://schemas.microsoft.com/office/drawing/2014/main" id="{737575EF-0D14-6140-A91B-260C9C9DFE41}"/>
              </a:ext>
            </a:extLst>
          </p:cNvPr>
          <p:cNvSpPr/>
          <p:nvPr userDrawn="1"/>
        </p:nvSpPr>
        <p:spPr>
          <a:xfrm>
            <a:off x="635000" y="633875"/>
            <a:ext cx="10922000" cy="5590250"/>
          </a:xfrm>
          <a:prstGeom prst="rect">
            <a:avLst/>
          </a:prstGeom>
          <a:solidFill>
            <a:srgbClr val="F6F9FF"/>
          </a:solidFill>
          <a:ln w="12700">
            <a:noFill/>
            <a:miter lim="400000"/>
          </a:ln>
          <a:effectLst>
            <a:outerShdw blurRad="254000" dist="25400" dir="2700000" rotWithShape="0">
              <a:srgbClr val="1F2125">
                <a:alpha val="15000"/>
              </a:srgbClr>
            </a:outerShdw>
          </a:effectLst>
        </p:spPr>
        <p:txBody>
          <a:bodyPr lIns="0" tIns="0" rIns="0" bIns="0" anchor="ctr"/>
          <a:lstStyle/>
          <a:p>
            <a:pPr>
              <a:defRPr sz="3200" b="0">
                <a:solidFill>
                  <a:srgbClr val="E8ECF2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lang="en-US" sz="1600" noProof="0" dirty="0"/>
          </a:p>
        </p:txBody>
      </p:sp>
      <p:sp>
        <p:nvSpPr>
          <p:cNvPr id="10" name="Title Placeholder 1">
            <a:extLst>
              <a:ext uri="{FF2B5EF4-FFF2-40B4-BE49-F238E27FC236}">
                <a16:creationId xmlns:a16="http://schemas.microsoft.com/office/drawing/2014/main" id="{82544261-8049-494B-A93D-BDFF1BB8472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35000" y="3135207"/>
            <a:ext cx="4886854" cy="5875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cap="all" baseline="0"/>
            </a:lvl1pPr>
          </a:lstStyle>
          <a:p>
            <a:r>
              <a:rPr lang="en-US" noProof="0"/>
              <a:t>Title goes here</a:t>
            </a:r>
          </a:p>
        </p:txBody>
      </p:sp>
      <p:sp>
        <p:nvSpPr>
          <p:cNvPr id="12" name="Content Placeholder 3">
            <a:extLst>
              <a:ext uri="{FF2B5EF4-FFF2-40B4-BE49-F238E27FC236}">
                <a16:creationId xmlns:a16="http://schemas.microsoft.com/office/drawing/2014/main" id="{9214786D-83EE-814C-A5E4-D0EC7D29D0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575829" y="633875"/>
            <a:ext cx="5981171" cy="5590250"/>
          </a:xfrm>
        </p:spPr>
        <p:txBody>
          <a:bodyPr anchor="ctr">
            <a:normAutofit/>
          </a:bodyPr>
          <a:lstStyle>
            <a:lvl1pPr marL="342900" indent="-342900">
              <a:buClr>
                <a:schemeClr val="tx1"/>
              </a:buClr>
              <a:buFont typeface="+mj-lt"/>
              <a:buAutoNum type="arabicPeriod"/>
              <a:defRPr sz="1600">
                <a:solidFill>
                  <a:schemeClr val="tx1"/>
                </a:solidFill>
              </a:defRPr>
            </a:lvl1pPr>
            <a:lvl2pPr marL="544068" indent="-342900">
              <a:buClr>
                <a:schemeClr val="tx1"/>
              </a:buClr>
              <a:buFont typeface="+mj-lt"/>
              <a:buAutoNum type="arabicPeriod"/>
              <a:defRPr sz="1400">
                <a:solidFill>
                  <a:schemeClr val="tx1"/>
                </a:solidFill>
              </a:defRPr>
            </a:lvl2pPr>
            <a:lvl3pPr marL="612648" indent="-228600">
              <a:buClr>
                <a:schemeClr val="tx1"/>
              </a:buClr>
              <a:buFont typeface="+mj-lt"/>
              <a:buAutoNum type="arabicPeriod"/>
              <a:defRPr sz="1100">
                <a:solidFill>
                  <a:schemeClr val="tx1"/>
                </a:solidFill>
              </a:defRPr>
            </a:lvl3pPr>
            <a:lvl4pPr marL="795528" indent="-228600">
              <a:buClr>
                <a:schemeClr val="tx1"/>
              </a:buClr>
              <a:buFont typeface="+mj-lt"/>
              <a:buAutoNum type="arabicPeriod"/>
              <a:defRPr sz="1100">
                <a:solidFill>
                  <a:schemeClr val="tx1"/>
                </a:solidFill>
              </a:defRPr>
            </a:lvl4pPr>
            <a:lvl5pPr marL="978408" indent="-228600">
              <a:buClr>
                <a:schemeClr val="tx1"/>
              </a:buClr>
              <a:buFont typeface="+mj-lt"/>
              <a:buAutoNum type="arabicPeriod"/>
              <a:defRPr sz="11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55683341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">
            <a:extLst>
              <a:ext uri="{FF2B5EF4-FFF2-40B4-BE49-F238E27FC236}">
                <a16:creationId xmlns:a16="http://schemas.microsoft.com/office/drawing/2014/main" id="{202A34A5-A029-A246-82C6-D288185EB396}"/>
              </a:ext>
            </a:extLst>
          </p:cNvPr>
          <p:cNvSpPr/>
          <p:nvPr userDrawn="1"/>
        </p:nvSpPr>
        <p:spPr>
          <a:xfrm flipH="1">
            <a:off x="0" y="0"/>
            <a:ext cx="3351057" cy="6858000"/>
          </a:xfrm>
          <a:prstGeom prst="rect">
            <a:avLst/>
          </a:prstGeom>
          <a:solidFill>
            <a:schemeClr val="accent4"/>
          </a:solidFill>
          <a:ln w="12700"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lang="en-US" sz="1600" noProof="0" dirty="0"/>
          </a:p>
        </p:txBody>
      </p:sp>
      <p:sp>
        <p:nvSpPr>
          <p:cNvPr id="13" name="Rectangle">
            <a:extLst>
              <a:ext uri="{FF2B5EF4-FFF2-40B4-BE49-F238E27FC236}">
                <a16:creationId xmlns:a16="http://schemas.microsoft.com/office/drawing/2014/main" id="{2773E1D8-C87F-EE46-8284-575DCA498E81}"/>
              </a:ext>
            </a:extLst>
          </p:cNvPr>
          <p:cNvSpPr/>
          <p:nvPr userDrawn="1"/>
        </p:nvSpPr>
        <p:spPr>
          <a:xfrm>
            <a:off x="635000" y="633875"/>
            <a:ext cx="10922000" cy="5590250"/>
          </a:xfrm>
          <a:prstGeom prst="rect">
            <a:avLst/>
          </a:prstGeom>
          <a:solidFill>
            <a:srgbClr val="F6F9FF"/>
          </a:solidFill>
          <a:ln w="12700">
            <a:noFill/>
            <a:miter lim="400000"/>
          </a:ln>
          <a:effectLst>
            <a:outerShdw blurRad="254000" dist="25400" dir="2700000" rotWithShape="0">
              <a:srgbClr val="1F2125">
                <a:alpha val="15000"/>
              </a:srgbClr>
            </a:outerShdw>
          </a:effectLst>
        </p:spPr>
        <p:txBody>
          <a:bodyPr lIns="0" tIns="0" rIns="0" bIns="0" anchor="ctr"/>
          <a:lstStyle/>
          <a:p>
            <a:pPr>
              <a:defRPr sz="3200" b="0">
                <a:solidFill>
                  <a:srgbClr val="E8ECF2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lang="en-US" sz="1600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54D8B55-9EA8-4B81-8E84-9B93B0A27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1D723-8F53-4F53-90B0-1982A396982E}" type="datetime1">
              <a:rPr lang="en-US" noProof="0" smtClean="0"/>
              <a:t>10/4/2022</a:t>
            </a:fld>
            <a:endParaRPr lang="en-US" noProof="0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62CA021-2578-47CB-822C-BDDFF7223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4AAB51D-4141-4682-9375-DAFD5FB9D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11" name="Title Placeholder 1">
            <a:extLst>
              <a:ext uri="{FF2B5EF4-FFF2-40B4-BE49-F238E27FC236}">
                <a16:creationId xmlns:a16="http://schemas.microsoft.com/office/drawing/2014/main" id="{C429A40D-770E-C144-A5B5-6A4442C09C2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97280" y="942871"/>
            <a:ext cx="10058400" cy="5875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cap="all" baseline="0"/>
            </a:lvl1pPr>
          </a:lstStyle>
          <a:p>
            <a:r>
              <a:rPr lang="en-US" noProof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43240708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">
            <a:extLst>
              <a:ext uri="{FF2B5EF4-FFF2-40B4-BE49-F238E27FC236}">
                <a16:creationId xmlns:a16="http://schemas.microsoft.com/office/drawing/2014/main" id="{64248D99-2B30-464D-B9B7-4E5C3A1F3FB2}"/>
              </a:ext>
            </a:extLst>
          </p:cNvPr>
          <p:cNvSpPr/>
          <p:nvPr userDrawn="1"/>
        </p:nvSpPr>
        <p:spPr>
          <a:xfrm flipH="1">
            <a:off x="0" y="0"/>
            <a:ext cx="6096000" cy="6858000"/>
          </a:xfrm>
          <a:prstGeom prst="rect">
            <a:avLst/>
          </a:prstGeom>
          <a:solidFill>
            <a:schemeClr val="accent4"/>
          </a:solidFill>
          <a:ln w="12700"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lang="en-US" sz="1600" noProof="0" dirty="0"/>
          </a:p>
        </p:txBody>
      </p:sp>
      <p:sp>
        <p:nvSpPr>
          <p:cNvPr id="16" name="Rectangle">
            <a:extLst>
              <a:ext uri="{FF2B5EF4-FFF2-40B4-BE49-F238E27FC236}">
                <a16:creationId xmlns:a16="http://schemas.microsoft.com/office/drawing/2014/main" id="{3FAFF55B-FDE6-394B-A39B-22627D8FB6EA}"/>
              </a:ext>
            </a:extLst>
          </p:cNvPr>
          <p:cNvSpPr/>
          <p:nvPr userDrawn="1"/>
        </p:nvSpPr>
        <p:spPr>
          <a:xfrm>
            <a:off x="635000" y="633875"/>
            <a:ext cx="10922000" cy="5590250"/>
          </a:xfrm>
          <a:prstGeom prst="rect">
            <a:avLst/>
          </a:prstGeom>
          <a:solidFill>
            <a:srgbClr val="F6F9FF"/>
          </a:solidFill>
          <a:ln w="12700">
            <a:noFill/>
            <a:miter lim="400000"/>
          </a:ln>
          <a:effectLst>
            <a:outerShdw blurRad="254000" dist="25400" dir="2700000" rotWithShape="0">
              <a:srgbClr val="1F2125">
                <a:alpha val="15000"/>
              </a:srgbClr>
            </a:outerShdw>
          </a:effectLst>
        </p:spPr>
        <p:txBody>
          <a:bodyPr lIns="0" tIns="0" rIns="0" bIns="0" anchor="ctr"/>
          <a:lstStyle/>
          <a:p>
            <a:pPr>
              <a:defRPr sz="3200" b="0">
                <a:solidFill>
                  <a:srgbClr val="E8ECF2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lang="en-US" sz="1600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057400"/>
            <a:ext cx="4639736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958274"/>
            <a:ext cx="4639736" cy="2910821"/>
          </a:xfrm>
        </p:spPr>
        <p:txBody>
          <a:bodyPr>
            <a:normAutofit/>
          </a:bodyPr>
          <a:lstStyle>
            <a:lvl1pPr>
              <a:defRPr sz="1600">
                <a:solidFill>
                  <a:schemeClr val="tx1"/>
                </a:solidFill>
              </a:defRPr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100">
                <a:solidFill>
                  <a:schemeClr val="tx1"/>
                </a:solidFill>
              </a:defRPr>
            </a:lvl3pPr>
            <a:lvl4pPr>
              <a:defRPr sz="1100">
                <a:solidFill>
                  <a:schemeClr val="tx1"/>
                </a:solidFill>
              </a:defRPr>
            </a:lvl4pPr>
            <a:lvl5pPr>
              <a:defRPr sz="11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15944" y="2057400"/>
            <a:ext cx="4639736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15944" y="2958273"/>
            <a:ext cx="4639736" cy="2910821"/>
          </a:xfrm>
        </p:spPr>
        <p:txBody>
          <a:bodyPr>
            <a:normAutofit/>
          </a:bodyPr>
          <a:lstStyle>
            <a:lvl1pPr>
              <a:defRPr sz="1600">
                <a:solidFill>
                  <a:schemeClr val="tx1"/>
                </a:solidFill>
              </a:defRPr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100">
                <a:solidFill>
                  <a:schemeClr val="tx1"/>
                </a:solidFill>
              </a:defRPr>
            </a:lvl3pPr>
            <a:lvl4pPr>
              <a:defRPr sz="1100">
                <a:solidFill>
                  <a:schemeClr val="tx1"/>
                </a:solidFill>
              </a:defRPr>
            </a:lvl4pPr>
            <a:lvl5pPr>
              <a:defRPr sz="11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AF8A515-AA94-45D1-9223-5C2272618D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F0F1C-5577-4ACB-BB62-DF8F3C494C7E}" type="datetime1">
              <a:rPr lang="en-US" noProof="0" smtClean="0"/>
              <a:t>10/4/2022</a:t>
            </a:fld>
            <a:endParaRPr lang="en-US" noProof="0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D052F5BC-98E0-4D60-AD67-9547738B7D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A38552DC-952E-41EA-AAAF-C2187523C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17" name="Title Placeholder 1">
            <a:extLst>
              <a:ext uri="{FF2B5EF4-FFF2-40B4-BE49-F238E27FC236}">
                <a16:creationId xmlns:a16="http://schemas.microsoft.com/office/drawing/2014/main" id="{99E345E4-E77C-484E-9FBB-E4EC71F0854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97280" y="942871"/>
            <a:ext cx="10058400" cy="5875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cap="all" baseline="0"/>
            </a:lvl1pPr>
          </a:lstStyle>
          <a:p>
            <a:r>
              <a:rPr lang="en-US" noProof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4232241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1D723-8F53-4F53-90B0-1982A396982E}" type="datetime1">
              <a:rPr lang="en-US" noProof="0" smtClean="0"/>
              <a:t>10/4/2022</a:t>
            </a:fld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7" name="Rectangle">
            <a:extLst>
              <a:ext uri="{FF2B5EF4-FFF2-40B4-BE49-F238E27FC236}">
                <a16:creationId xmlns:a16="http://schemas.microsoft.com/office/drawing/2014/main" id="{202A34A5-A029-A246-82C6-D288185EB396}"/>
              </a:ext>
            </a:extLst>
          </p:cNvPr>
          <p:cNvSpPr/>
          <p:nvPr userDrawn="1"/>
        </p:nvSpPr>
        <p:spPr>
          <a:xfrm flipH="1">
            <a:off x="0" y="0"/>
            <a:ext cx="3351057" cy="6858000"/>
          </a:xfrm>
          <a:prstGeom prst="rect">
            <a:avLst/>
          </a:prstGeom>
          <a:solidFill>
            <a:schemeClr val="accent4"/>
          </a:solidFill>
          <a:ln w="12700"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lang="en-US" sz="1600" noProof="0" dirty="0"/>
          </a:p>
        </p:txBody>
      </p:sp>
      <p:sp>
        <p:nvSpPr>
          <p:cNvPr id="8" name="Rectangle">
            <a:extLst>
              <a:ext uri="{FF2B5EF4-FFF2-40B4-BE49-F238E27FC236}">
                <a16:creationId xmlns:a16="http://schemas.microsoft.com/office/drawing/2014/main" id="{2773E1D8-C87F-EE46-8284-575DCA498E81}"/>
              </a:ext>
            </a:extLst>
          </p:cNvPr>
          <p:cNvSpPr/>
          <p:nvPr userDrawn="1"/>
        </p:nvSpPr>
        <p:spPr>
          <a:xfrm>
            <a:off x="635000" y="633875"/>
            <a:ext cx="10922000" cy="5590250"/>
          </a:xfrm>
          <a:prstGeom prst="rect">
            <a:avLst/>
          </a:prstGeom>
          <a:solidFill>
            <a:srgbClr val="F6F9FF"/>
          </a:solidFill>
          <a:ln w="12700">
            <a:noFill/>
            <a:miter lim="400000"/>
          </a:ln>
          <a:effectLst>
            <a:outerShdw blurRad="254000" dist="25400" dir="2700000" rotWithShape="0">
              <a:srgbClr val="1F2125">
                <a:alpha val="15000"/>
              </a:srgbClr>
            </a:outerShdw>
          </a:effectLst>
        </p:spPr>
        <p:txBody>
          <a:bodyPr lIns="0" tIns="0" rIns="0" bIns="0" anchor="ctr"/>
          <a:lstStyle/>
          <a:p>
            <a:pPr>
              <a:defRPr sz="3200" b="0">
                <a:solidFill>
                  <a:srgbClr val="E8ECF2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lang="en-US" sz="1600" noProof="0" dirty="0"/>
          </a:p>
        </p:txBody>
      </p:sp>
    </p:spTree>
    <p:extLst>
      <p:ext uri="{BB962C8B-B14F-4D97-AF65-F5344CB8AC3E}">
        <p14:creationId xmlns:p14="http://schemas.microsoft.com/office/powerpoint/2010/main" val="232868761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">
            <a:extLst>
              <a:ext uri="{FF2B5EF4-FFF2-40B4-BE49-F238E27FC236}">
                <a16:creationId xmlns:a16="http://schemas.microsoft.com/office/drawing/2014/main" id="{83ACCAC0-2C8A-CE43-8C55-22BB53C73920}"/>
              </a:ext>
            </a:extLst>
          </p:cNvPr>
          <p:cNvSpPr/>
          <p:nvPr userDrawn="1"/>
        </p:nvSpPr>
        <p:spPr>
          <a:xfrm flipH="1">
            <a:off x="0" y="0"/>
            <a:ext cx="3351057" cy="6858000"/>
          </a:xfrm>
          <a:prstGeom prst="rect">
            <a:avLst/>
          </a:prstGeom>
          <a:solidFill>
            <a:schemeClr val="accent4"/>
          </a:solidFill>
          <a:ln w="12700"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lang="en-US" sz="1600" noProof="0" dirty="0"/>
          </a:p>
        </p:txBody>
      </p:sp>
      <p:sp>
        <p:nvSpPr>
          <p:cNvPr id="10" name="Rectangle">
            <a:extLst>
              <a:ext uri="{FF2B5EF4-FFF2-40B4-BE49-F238E27FC236}">
                <a16:creationId xmlns:a16="http://schemas.microsoft.com/office/drawing/2014/main" id="{A400A9BD-AA60-E24D-9FC2-722758C8C933}"/>
              </a:ext>
            </a:extLst>
          </p:cNvPr>
          <p:cNvSpPr/>
          <p:nvPr userDrawn="1"/>
        </p:nvSpPr>
        <p:spPr>
          <a:xfrm>
            <a:off x="635000" y="633875"/>
            <a:ext cx="10922000" cy="5590250"/>
          </a:xfrm>
          <a:prstGeom prst="rect">
            <a:avLst/>
          </a:prstGeom>
          <a:solidFill>
            <a:srgbClr val="F6F9FF"/>
          </a:solidFill>
          <a:ln w="12700">
            <a:noFill/>
            <a:miter lim="400000"/>
          </a:ln>
          <a:effectLst>
            <a:outerShdw blurRad="254000" dist="25400" dir="2700000" rotWithShape="0">
              <a:srgbClr val="1F2125">
                <a:alpha val="15000"/>
              </a:srgbClr>
            </a:outerShdw>
          </a:effectLst>
        </p:spPr>
        <p:txBody>
          <a:bodyPr lIns="0" tIns="0" rIns="0" bIns="0" anchor="ctr"/>
          <a:lstStyle/>
          <a:p>
            <a:pPr>
              <a:defRPr sz="3200" b="0">
                <a:solidFill>
                  <a:srgbClr val="E8ECF2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lang="en-US" sz="1600" noProof="0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392073F-158F-44A3-8913-917AFFC1BC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5B394-D9F9-4F0C-B15D-605F45CB9E9F}" type="datetime1">
              <a:rPr lang="en-US" noProof="0" smtClean="0"/>
              <a:t>10/4/2022</a:t>
            </a:fld>
            <a:endParaRPr lang="en-US" noProof="0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ED72207-24CA-42B7-A975-2F8E41CBA9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D01080F2-251A-4B88-9A62-16F46D724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14" name="Title Placeholder 1">
            <a:extLst>
              <a:ext uri="{FF2B5EF4-FFF2-40B4-BE49-F238E27FC236}">
                <a16:creationId xmlns:a16="http://schemas.microsoft.com/office/drawing/2014/main" id="{D4076461-FF7A-8843-B7F9-D041F3FB22F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97280" y="942871"/>
            <a:ext cx="10058400" cy="5875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cap="all" baseline="0"/>
            </a:lvl1pPr>
          </a:lstStyle>
          <a:p>
            <a:r>
              <a:rPr lang="en-US" noProof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02039925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">
            <a:extLst>
              <a:ext uri="{FF2B5EF4-FFF2-40B4-BE49-F238E27FC236}">
                <a16:creationId xmlns:a16="http://schemas.microsoft.com/office/drawing/2014/main" id="{35FB147F-5DC4-B24C-B8CB-D3DA74290381}"/>
              </a:ext>
            </a:extLst>
          </p:cNvPr>
          <p:cNvSpPr/>
          <p:nvPr userDrawn="1"/>
        </p:nvSpPr>
        <p:spPr>
          <a:xfrm>
            <a:off x="1" y="3429000"/>
            <a:ext cx="12192000" cy="3429000"/>
          </a:xfrm>
          <a:prstGeom prst="rect">
            <a:avLst/>
          </a:prstGeom>
          <a:solidFill>
            <a:schemeClr val="accent4"/>
          </a:solidFill>
          <a:ln w="12700"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lang="en-US" sz="1600" noProof="0" dirty="0"/>
          </a:p>
        </p:txBody>
      </p:sp>
      <p:sp>
        <p:nvSpPr>
          <p:cNvPr id="10" name="Rectangle">
            <a:extLst>
              <a:ext uri="{FF2B5EF4-FFF2-40B4-BE49-F238E27FC236}">
                <a16:creationId xmlns:a16="http://schemas.microsoft.com/office/drawing/2014/main" id="{A400A9BD-AA60-E24D-9FC2-722758C8C933}"/>
              </a:ext>
            </a:extLst>
          </p:cNvPr>
          <p:cNvSpPr/>
          <p:nvPr userDrawn="1"/>
        </p:nvSpPr>
        <p:spPr>
          <a:xfrm>
            <a:off x="635000" y="633875"/>
            <a:ext cx="10922000" cy="5590250"/>
          </a:xfrm>
          <a:prstGeom prst="rect">
            <a:avLst/>
          </a:prstGeom>
          <a:solidFill>
            <a:srgbClr val="F6F9FF"/>
          </a:solidFill>
          <a:ln w="12700">
            <a:noFill/>
            <a:miter lim="400000"/>
          </a:ln>
          <a:effectLst>
            <a:outerShdw blurRad="254000" dist="25400" dir="2700000" rotWithShape="0">
              <a:srgbClr val="1F2125">
                <a:alpha val="15000"/>
              </a:srgbClr>
            </a:outerShdw>
          </a:effectLst>
        </p:spPr>
        <p:txBody>
          <a:bodyPr lIns="0" tIns="0" rIns="0" bIns="0" anchor="ctr"/>
          <a:lstStyle/>
          <a:p>
            <a:pPr>
              <a:defRPr sz="3200" b="0">
                <a:solidFill>
                  <a:srgbClr val="E8ECF2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lang="en-US" sz="1600" noProof="0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392073F-158F-44A3-8913-917AFFC1BC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5B394-D9F9-4F0C-B15D-605F45CB9E9F}" type="datetime1">
              <a:rPr lang="en-US" noProof="0" smtClean="0"/>
              <a:t>10/4/2022</a:t>
            </a:fld>
            <a:endParaRPr lang="en-US" noProof="0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ED72207-24CA-42B7-A975-2F8E41CBA9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D01080F2-251A-4B88-9A62-16F46D724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19" name="Picture Placeholder 3">
            <a:extLst>
              <a:ext uri="{FF2B5EF4-FFF2-40B4-BE49-F238E27FC236}">
                <a16:creationId xmlns:a16="http://schemas.microsoft.com/office/drawing/2014/main" id="{B9308E97-4F89-394E-856A-5B4EFCB2E73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097279" y="1930861"/>
            <a:ext cx="2919413" cy="2919413"/>
          </a:xfrm>
          <a:solidFill>
            <a:srgbClr val="EDEFF7"/>
          </a:solidFill>
        </p:spPr>
        <p:txBody>
          <a:bodyPr anchor="ctr"/>
          <a:lstStyle>
            <a:lvl1pPr algn="ctr">
              <a:defRPr/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0" name="Picture Placeholder 3">
            <a:extLst>
              <a:ext uri="{FF2B5EF4-FFF2-40B4-BE49-F238E27FC236}">
                <a16:creationId xmlns:a16="http://schemas.microsoft.com/office/drawing/2014/main" id="{A50BECA0-8817-964B-AEDB-A45669684C37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4659186" y="1930861"/>
            <a:ext cx="2919413" cy="2919413"/>
          </a:xfrm>
          <a:solidFill>
            <a:srgbClr val="EDEFF7"/>
          </a:solidFill>
        </p:spPr>
        <p:txBody>
          <a:bodyPr anchor="ctr"/>
          <a:lstStyle>
            <a:lvl1pPr algn="ctr">
              <a:defRPr/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1" name="Picture Placeholder 3">
            <a:extLst>
              <a:ext uri="{FF2B5EF4-FFF2-40B4-BE49-F238E27FC236}">
                <a16:creationId xmlns:a16="http://schemas.microsoft.com/office/drawing/2014/main" id="{EF399F4D-B67A-4C4B-BCF3-36FE110603F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8221093" y="1930861"/>
            <a:ext cx="2919413" cy="2919413"/>
          </a:xfrm>
          <a:solidFill>
            <a:srgbClr val="EDEFF7"/>
          </a:solidFill>
        </p:spPr>
        <p:txBody>
          <a:bodyPr anchor="ctr"/>
          <a:lstStyle>
            <a:lvl1pPr algn="ctr">
              <a:defRPr/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2" name="Text Placeholder 3">
            <a:extLst>
              <a:ext uri="{FF2B5EF4-FFF2-40B4-BE49-F238E27FC236}">
                <a16:creationId xmlns:a16="http://schemas.microsoft.com/office/drawing/2014/main" id="{08305C84-E25F-EC49-8F2B-4C0181FD3ABF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1097279" y="5257321"/>
            <a:ext cx="2919413" cy="583534"/>
          </a:xfrm>
        </p:spPr>
        <p:txBody>
          <a:bodyPr lIns="91440" rIns="91440" anchor="ctr">
            <a:normAutofit/>
          </a:bodyPr>
          <a:lstStyle>
            <a:lvl1pPr marL="0" indent="0" algn="ctr">
              <a:buNone/>
              <a:defRPr sz="180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noProof="0"/>
              <a:t>Name Goes Here</a:t>
            </a:r>
          </a:p>
        </p:txBody>
      </p:sp>
      <p:sp>
        <p:nvSpPr>
          <p:cNvPr id="23" name="Text Placeholder 3">
            <a:extLst>
              <a:ext uri="{FF2B5EF4-FFF2-40B4-BE49-F238E27FC236}">
                <a16:creationId xmlns:a16="http://schemas.microsoft.com/office/drawing/2014/main" id="{A57A1FCE-E6BF-3747-9D43-42DBA6656EC0}"/>
              </a:ext>
            </a:extLst>
          </p:cNvPr>
          <p:cNvSpPr>
            <a:spLocks noGrp="1"/>
          </p:cNvSpPr>
          <p:nvPr>
            <p:ph type="body" sz="half" idx="16" hasCustomPrompt="1"/>
          </p:nvPr>
        </p:nvSpPr>
        <p:spPr>
          <a:xfrm>
            <a:off x="4666773" y="5257321"/>
            <a:ext cx="2919413" cy="583534"/>
          </a:xfrm>
        </p:spPr>
        <p:txBody>
          <a:bodyPr lIns="91440" rIns="91440" anchor="ctr">
            <a:normAutofit/>
          </a:bodyPr>
          <a:lstStyle>
            <a:lvl1pPr marL="0" indent="0" algn="ctr">
              <a:buNone/>
              <a:defRPr sz="180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noProof="0"/>
              <a:t>Name Goes Here</a:t>
            </a:r>
          </a:p>
        </p:txBody>
      </p:sp>
      <p:sp>
        <p:nvSpPr>
          <p:cNvPr id="24" name="Text Placeholder 3">
            <a:extLst>
              <a:ext uri="{FF2B5EF4-FFF2-40B4-BE49-F238E27FC236}">
                <a16:creationId xmlns:a16="http://schemas.microsoft.com/office/drawing/2014/main" id="{5B4B74C8-96E7-684F-91B9-8CE56CD10F1E}"/>
              </a:ext>
            </a:extLst>
          </p:cNvPr>
          <p:cNvSpPr>
            <a:spLocks noGrp="1"/>
          </p:cNvSpPr>
          <p:nvPr>
            <p:ph type="body" sz="half" idx="17" hasCustomPrompt="1"/>
          </p:nvPr>
        </p:nvSpPr>
        <p:spPr>
          <a:xfrm>
            <a:off x="8236267" y="5257321"/>
            <a:ext cx="2919413" cy="583534"/>
          </a:xfrm>
        </p:spPr>
        <p:txBody>
          <a:bodyPr lIns="91440" rIns="91440" anchor="ctr">
            <a:normAutofit/>
          </a:bodyPr>
          <a:lstStyle>
            <a:lvl1pPr marL="0" indent="0" algn="ctr">
              <a:buNone/>
              <a:defRPr sz="180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noProof="0"/>
              <a:t>Name Goes Here</a:t>
            </a:r>
          </a:p>
        </p:txBody>
      </p:sp>
      <p:sp>
        <p:nvSpPr>
          <p:cNvPr id="25" name="Title Placeholder 1">
            <a:extLst>
              <a:ext uri="{FF2B5EF4-FFF2-40B4-BE49-F238E27FC236}">
                <a16:creationId xmlns:a16="http://schemas.microsoft.com/office/drawing/2014/main" id="{D522564E-B348-544F-A8E5-CFCAFA48B54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97280" y="942871"/>
            <a:ext cx="10058400" cy="5875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cap="all" baseline="0"/>
            </a:lvl1pPr>
          </a:lstStyle>
          <a:p>
            <a:r>
              <a:rPr lang="en-US" noProof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41889071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4E9223F-721F-47BF-9FD5-0F8D12FF0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67345-2558-425A-8533-9BFDBCE15005}" type="datetime1">
              <a:rPr lang="en-US" noProof="0" smtClean="0"/>
              <a:t>10/4/2022</a:t>
            </a:fld>
            <a:endParaRPr lang="en-US" noProof="0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5915714-6BBA-4593-8591-4E26F7D58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06F857-D2E1-44DD-ABDD-EBB739645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5" name="Rectangle">
            <a:extLst>
              <a:ext uri="{FF2B5EF4-FFF2-40B4-BE49-F238E27FC236}">
                <a16:creationId xmlns:a16="http://schemas.microsoft.com/office/drawing/2014/main" id="{05BFC727-5650-B049-AA2A-2511C08FB35B}"/>
              </a:ext>
            </a:extLst>
          </p:cNvPr>
          <p:cNvSpPr/>
          <p:nvPr userDrawn="1"/>
        </p:nvSpPr>
        <p:spPr>
          <a:xfrm flipH="1">
            <a:off x="0" y="0"/>
            <a:ext cx="1195754" cy="6858000"/>
          </a:xfrm>
          <a:prstGeom prst="rect">
            <a:avLst/>
          </a:prstGeom>
          <a:solidFill>
            <a:schemeClr val="accent4"/>
          </a:solidFill>
          <a:ln w="12700"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lang="en-US" sz="1600" noProof="0" dirty="0"/>
          </a:p>
        </p:txBody>
      </p:sp>
      <p:sp>
        <p:nvSpPr>
          <p:cNvPr id="6" name="Rectangle">
            <a:extLst>
              <a:ext uri="{FF2B5EF4-FFF2-40B4-BE49-F238E27FC236}">
                <a16:creationId xmlns:a16="http://schemas.microsoft.com/office/drawing/2014/main" id="{E700C598-C823-744D-BE16-5114B7625057}"/>
              </a:ext>
            </a:extLst>
          </p:cNvPr>
          <p:cNvSpPr/>
          <p:nvPr userDrawn="1"/>
        </p:nvSpPr>
        <p:spPr>
          <a:xfrm>
            <a:off x="635000" y="633875"/>
            <a:ext cx="10922000" cy="5590250"/>
          </a:xfrm>
          <a:prstGeom prst="rect">
            <a:avLst/>
          </a:prstGeom>
          <a:solidFill>
            <a:srgbClr val="F6F9FF"/>
          </a:solidFill>
          <a:ln w="12700">
            <a:noFill/>
            <a:miter lim="400000"/>
          </a:ln>
          <a:effectLst>
            <a:outerShdw blurRad="254000" dist="25400" dir="2700000" rotWithShape="0">
              <a:srgbClr val="1F2125">
                <a:alpha val="15000"/>
              </a:srgbClr>
            </a:outerShdw>
          </a:effectLst>
        </p:spPr>
        <p:txBody>
          <a:bodyPr lIns="0" tIns="0" rIns="0" bIns="0" anchor="ctr"/>
          <a:lstStyle/>
          <a:p>
            <a:pPr>
              <a:defRPr sz="3200" b="0">
                <a:solidFill>
                  <a:srgbClr val="E8ECF2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lang="en-US" sz="1600" noProof="0" dirty="0"/>
          </a:p>
        </p:txBody>
      </p:sp>
      <p:sp>
        <p:nvSpPr>
          <p:cNvPr id="10" name="Picture Placeholder 8">
            <a:extLst>
              <a:ext uri="{FF2B5EF4-FFF2-40B4-BE49-F238E27FC236}">
                <a16:creationId xmlns:a16="http://schemas.microsoft.com/office/drawing/2014/main" id="{21BED569-C9C5-8F4D-A42A-ED4914579D63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924550" y="633875"/>
            <a:ext cx="5632450" cy="5591175"/>
          </a:xfrm>
          <a:solidFill>
            <a:schemeClr val="tx2"/>
          </a:solidFill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11" name="Title Placeholder 1">
            <a:extLst>
              <a:ext uri="{FF2B5EF4-FFF2-40B4-BE49-F238E27FC236}">
                <a16:creationId xmlns:a16="http://schemas.microsoft.com/office/drawing/2014/main" id="{ACB6E588-2EB7-9A41-A93A-7757596EF9D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95754" y="942870"/>
            <a:ext cx="4157296" cy="12927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cap="all" baseline="0"/>
            </a:lvl1pPr>
          </a:lstStyle>
          <a:p>
            <a:r>
              <a:rPr lang="en-US" noProof="0"/>
              <a:t>Title goes here</a:t>
            </a:r>
          </a:p>
        </p:txBody>
      </p:sp>
      <p:sp>
        <p:nvSpPr>
          <p:cNvPr id="12" name="Content Placeholder 3">
            <a:extLst>
              <a:ext uri="{FF2B5EF4-FFF2-40B4-BE49-F238E27FC236}">
                <a16:creationId xmlns:a16="http://schemas.microsoft.com/office/drawing/2014/main" id="{A6C0FE70-F6BB-3D40-AD3C-E704CABE49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95754" y="2281657"/>
            <a:ext cx="4157296" cy="3633471"/>
          </a:xfrm>
        </p:spPr>
        <p:txBody>
          <a:bodyPr>
            <a:normAutofit/>
          </a:bodyPr>
          <a:lstStyle>
            <a:lvl1pPr marL="0" indent="0">
              <a:buClr>
                <a:schemeClr val="tx1"/>
              </a:buClr>
              <a:buNone/>
              <a:defRPr sz="1600">
                <a:solidFill>
                  <a:schemeClr val="tx1"/>
                </a:solidFill>
              </a:defRPr>
            </a:lvl1pPr>
            <a:lvl2pPr marL="201168" indent="0">
              <a:buClr>
                <a:schemeClr val="tx1"/>
              </a:buClr>
              <a:buFont typeface="Arial" panose="020B0604020202020204" pitchFamily="34" charset="0"/>
              <a:buNone/>
              <a:defRPr sz="1400">
                <a:solidFill>
                  <a:schemeClr val="tx1"/>
                </a:solidFill>
              </a:defRPr>
            </a:lvl2pPr>
            <a:lvl3pPr marL="384048" indent="0">
              <a:buClr>
                <a:schemeClr val="tx1"/>
              </a:buClr>
              <a:buFont typeface="Arial" panose="020B0604020202020204" pitchFamily="34" charset="0"/>
              <a:buNone/>
              <a:defRPr sz="1100">
                <a:solidFill>
                  <a:schemeClr val="tx1"/>
                </a:solidFill>
              </a:defRPr>
            </a:lvl3pPr>
            <a:lvl4pPr marL="566928" indent="0">
              <a:buClr>
                <a:schemeClr val="tx1"/>
              </a:buClr>
              <a:buFont typeface="Arial" panose="020B0604020202020204" pitchFamily="34" charset="0"/>
              <a:buNone/>
              <a:defRPr sz="1100">
                <a:solidFill>
                  <a:schemeClr val="tx1"/>
                </a:solidFill>
              </a:defRPr>
            </a:lvl4pPr>
            <a:lvl5pPr marL="749808" indent="0">
              <a:buClr>
                <a:schemeClr val="tx1"/>
              </a:buClr>
              <a:buFont typeface="Arial" panose="020B0604020202020204" pitchFamily="34" charset="0"/>
              <a:buNone/>
              <a:defRPr sz="11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70171416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4E9223F-721F-47BF-9FD5-0F8D12FF0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67345-2558-425A-8533-9BFDBCE15005}" type="datetime1">
              <a:rPr lang="en-US" noProof="0" smtClean="0"/>
              <a:t>10/4/2022</a:t>
            </a:fld>
            <a:endParaRPr lang="en-US" noProof="0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5915714-6BBA-4593-8591-4E26F7D58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06F857-D2E1-44DD-ABDD-EBB739645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5" name="Rectangle">
            <a:extLst>
              <a:ext uri="{FF2B5EF4-FFF2-40B4-BE49-F238E27FC236}">
                <a16:creationId xmlns:a16="http://schemas.microsoft.com/office/drawing/2014/main" id="{0AB10FFC-D586-994D-8D3D-F4042255CB72}"/>
              </a:ext>
            </a:extLst>
          </p:cNvPr>
          <p:cNvSpPr/>
          <p:nvPr userDrawn="1"/>
        </p:nvSpPr>
        <p:spPr>
          <a:xfrm flipH="1">
            <a:off x="0" y="0"/>
            <a:ext cx="12192000" cy="6858000"/>
          </a:xfrm>
          <a:prstGeom prst="rect">
            <a:avLst/>
          </a:prstGeom>
          <a:solidFill>
            <a:schemeClr val="accent4"/>
          </a:solidFill>
          <a:ln w="12700"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lang="en-US" sz="1600" noProof="0" dirty="0"/>
          </a:p>
        </p:txBody>
      </p:sp>
      <p:sp>
        <p:nvSpPr>
          <p:cNvPr id="6" name="Rectangle">
            <a:extLst>
              <a:ext uri="{FF2B5EF4-FFF2-40B4-BE49-F238E27FC236}">
                <a16:creationId xmlns:a16="http://schemas.microsoft.com/office/drawing/2014/main" id="{C7B0C08A-E831-D242-B2CE-2DEB004F982F}"/>
              </a:ext>
            </a:extLst>
          </p:cNvPr>
          <p:cNvSpPr/>
          <p:nvPr userDrawn="1"/>
        </p:nvSpPr>
        <p:spPr>
          <a:xfrm>
            <a:off x="635000" y="633875"/>
            <a:ext cx="10922000" cy="5590250"/>
          </a:xfrm>
          <a:prstGeom prst="rect">
            <a:avLst/>
          </a:prstGeom>
          <a:solidFill>
            <a:srgbClr val="F6F9FF"/>
          </a:solidFill>
          <a:ln w="12700">
            <a:noFill/>
            <a:miter lim="400000"/>
          </a:ln>
          <a:effectLst>
            <a:outerShdw blurRad="254000" dist="25400" dir="2700000" rotWithShape="0">
              <a:srgbClr val="1F2125">
                <a:alpha val="15000"/>
              </a:srgbClr>
            </a:outerShdw>
          </a:effectLst>
        </p:spPr>
        <p:txBody>
          <a:bodyPr lIns="0" tIns="0" rIns="0" bIns="0" anchor="ctr"/>
          <a:lstStyle/>
          <a:p>
            <a:pPr>
              <a:defRPr sz="3200" b="0">
                <a:solidFill>
                  <a:srgbClr val="E8ECF2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lang="en-US" sz="1600" noProof="0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05C2191-88F7-4148-96FD-E129F707E038}"/>
              </a:ext>
            </a:extLst>
          </p:cNvPr>
          <p:cNvCxnSpPr/>
          <p:nvPr userDrawn="1"/>
        </p:nvCxnSpPr>
        <p:spPr>
          <a:xfrm>
            <a:off x="6818393" y="999565"/>
            <a:ext cx="0" cy="485887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itle Placeholder 1">
            <a:extLst>
              <a:ext uri="{FF2B5EF4-FFF2-40B4-BE49-F238E27FC236}">
                <a16:creationId xmlns:a16="http://schemas.microsoft.com/office/drawing/2014/main" id="{61FB2196-E251-5A40-86F7-6092CEBFA1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35000" y="3135207"/>
            <a:ext cx="5460992" cy="58758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4800" cap="all" baseline="0"/>
            </a:lvl1pPr>
          </a:lstStyle>
          <a:p>
            <a:r>
              <a:rPr lang="en-US" noProof="0"/>
              <a:t>Title goes here</a:t>
            </a:r>
          </a:p>
        </p:txBody>
      </p:sp>
      <p:sp>
        <p:nvSpPr>
          <p:cNvPr id="12" name="Content Placeholder 3">
            <a:extLst>
              <a:ext uri="{FF2B5EF4-FFF2-40B4-BE49-F238E27FC236}">
                <a16:creationId xmlns:a16="http://schemas.microsoft.com/office/drawing/2014/main" id="{C2FACD1B-0D9C-A547-98A0-D66C341D3D74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7540794" y="831286"/>
            <a:ext cx="4016206" cy="5195425"/>
          </a:xfrm>
        </p:spPr>
        <p:txBody>
          <a:bodyPr anchor="ctr">
            <a:normAutofit/>
          </a:bodyPr>
          <a:lstStyle>
            <a:lvl1pPr marL="342900" indent="-342900">
              <a:buClr>
                <a:schemeClr val="tx1"/>
              </a:buClr>
              <a:buFont typeface="+mj-lt"/>
              <a:buAutoNum type="arabicPeriod"/>
              <a:defRPr sz="1600">
                <a:solidFill>
                  <a:schemeClr val="tx1"/>
                </a:solidFill>
              </a:defRPr>
            </a:lvl1pPr>
            <a:lvl2pPr marL="544068" indent="-342900">
              <a:buClr>
                <a:schemeClr val="tx1"/>
              </a:buClr>
              <a:buFont typeface="+mj-lt"/>
              <a:buAutoNum type="arabicPeriod"/>
              <a:defRPr sz="1400"/>
            </a:lvl2pPr>
            <a:lvl3pPr marL="612648" indent="-228600">
              <a:buClr>
                <a:schemeClr val="tx1"/>
              </a:buClr>
              <a:buFont typeface="+mj-lt"/>
              <a:buAutoNum type="arabicPeriod"/>
              <a:defRPr sz="1100"/>
            </a:lvl3pPr>
            <a:lvl4pPr marL="795528" indent="-228600">
              <a:buClr>
                <a:schemeClr val="tx1"/>
              </a:buClr>
              <a:buFont typeface="+mj-lt"/>
              <a:buAutoNum type="arabicPeriod"/>
              <a:defRPr sz="1100"/>
            </a:lvl4pPr>
            <a:lvl5pPr marL="978408" indent="-228600">
              <a:buClr>
                <a:schemeClr val="tx1"/>
              </a:buClr>
              <a:buFont typeface="+mj-lt"/>
              <a:buAutoNum type="arabicPeriod"/>
              <a:defRPr sz="1100"/>
            </a:lvl5pPr>
          </a:lstStyle>
          <a:p>
            <a:pPr lvl="0"/>
            <a:r>
              <a:rPr lang="en-US" noProof="0"/>
              <a:t>Quote Goes Here</a:t>
            </a:r>
          </a:p>
        </p:txBody>
      </p:sp>
    </p:spTree>
    <p:extLst>
      <p:ext uri="{BB962C8B-B14F-4D97-AF65-F5344CB8AC3E}">
        <p14:creationId xmlns:p14="http://schemas.microsoft.com/office/powerpoint/2010/main" val="418493572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4E9223F-721F-47BF-9FD5-0F8D12FF0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67345-2558-425A-8533-9BFDBCE15005}" type="datetime1">
              <a:rPr lang="en-US" noProof="0" smtClean="0"/>
              <a:t>10/4/2022</a:t>
            </a:fld>
            <a:endParaRPr lang="en-US" noProof="0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5915714-6BBA-4593-8591-4E26F7D58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06F857-D2E1-44DD-ABDD-EBB739645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5" name="Rectangle">
            <a:extLst>
              <a:ext uri="{FF2B5EF4-FFF2-40B4-BE49-F238E27FC236}">
                <a16:creationId xmlns:a16="http://schemas.microsoft.com/office/drawing/2014/main" id="{2E148DD3-DD87-154B-80B4-2421965D3C83}"/>
              </a:ext>
            </a:extLst>
          </p:cNvPr>
          <p:cNvSpPr/>
          <p:nvPr userDrawn="1"/>
        </p:nvSpPr>
        <p:spPr>
          <a:xfrm>
            <a:off x="1" y="1714500"/>
            <a:ext cx="12192000" cy="3429000"/>
          </a:xfrm>
          <a:prstGeom prst="rect">
            <a:avLst/>
          </a:prstGeom>
          <a:solidFill>
            <a:schemeClr val="accent4"/>
          </a:solidFill>
          <a:ln w="12700"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lang="en-US" sz="1600" noProof="0" dirty="0"/>
          </a:p>
        </p:txBody>
      </p:sp>
      <p:sp>
        <p:nvSpPr>
          <p:cNvPr id="6" name="Rectangle">
            <a:extLst>
              <a:ext uri="{FF2B5EF4-FFF2-40B4-BE49-F238E27FC236}">
                <a16:creationId xmlns:a16="http://schemas.microsoft.com/office/drawing/2014/main" id="{742E4732-0E8F-7B46-BD08-0F2EE0DA8786}"/>
              </a:ext>
            </a:extLst>
          </p:cNvPr>
          <p:cNvSpPr/>
          <p:nvPr userDrawn="1"/>
        </p:nvSpPr>
        <p:spPr>
          <a:xfrm>
            <a:off x="635000" y="633875"/>
            <a:ext cx="10922000" cy="5590250"/>
          </a:xfrm>
          <a:prstGeom prst="rect">
            <a:avLst/>
          </a:prstGeom>
          <a:solidFill>
            <a:srgbClr val="F6F9FF"/>
          </a:solidFill>
          <a:ln w="12700">
            <a:noFill/>
            <a:miter lim="400000"/>
          </a:ln>
          <a:effectLst>
            <a:outerShdw blurRad="254000" dist="25400" dir="2700000" rotWithShape="0">
              <a:srgbClr val="1F2125">
                <a:alpha val="15000"/>
              </a:srgbClr>
            </a:outerShdw>
          </a:effectLst>
        </p:spPr>
        <p:txBody>
          <a:bodyPr lIns="0" tIns="0" rIns="0" bIns="0" anchor="ctr"/>
          <a:lstStyle/>
          <a:p>
            <a:pPr>
              <a:defRPr sz="3200" b="0">
                <a:solidFill>
                  <a:srgbClr val="E8ECF2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lang="en-US" sz="1600" noProof="0" dirty="0"/>
          </a:p>
        </p:txBody>
      </p:sp>
      <p:sp>
        <p:nvSpPr>
          <p:cNvPr id="7" name="Title Placeholder 1">
            <a:extLst>
              <a:ext uri="{FF2B5EF4-FFF2-40B4-BE49-F238E27FC236}">
                <a16:creationId xmlns:a16="http://schemas.microsoft.com/office/drawing/2014/main" id="{6E73F81A-7260-5C4F-A7FF-CA2CC731B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43870" y="942871"/>
            <a:ext cx="5711810" cy="5875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noProof="0"/>
              <a:t>CLICK TO EDIT MASTER TITLE STYLE</a:t>
            </a:r>
          </a:p>
        </p:txBody>
      </p:sp>
      <p:sp>
        <p:nvSpPr>
          <p:cNvPr id="9" name="Content Placeholder 3">
            <a:extLst>
              <a:ext uri="{FF2B5EF4-FFF2-40B4-BE49-F238E27FC236}">
                <a16:creationId xmlns:a16="http://schemas.microsoft.com/office/drawing/2014/main" id="{4CD13CD4-3E4F-2E41-ACF4-2446257D23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443870" y="1973589"/>
            <a:ext cx="5711810" cy="3941540"/>
          </a:xfrm>
        </p:spPr>
        <p:txBody>
          <a:bodyPr>
            <a:normAutofit/>
          </a:bodyPr>
          <a:lstStyle>
            <a:lvl1pPr>
              <a:buClr>
                <a:schemeClr val="tx1"/>
              </a:buClr>
              <a:defRPr sz="1600">
                <a:solidFill>
                  <a:schemeClr val="tx1"/>
                </a:solidFill>
              </a:defRPr>
            </a:lvl1pPr>
            <a:lvl2pPr marL="384048" indent="-182880"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</a:defRPr>
            </a:lvl2pPr>
            <a:lvl3pPr marL="566928" indent="-182880">
              <a:buClr>
                <a:schemeClr val="tx1"/>
              </a:buClr>
              <a:buFont typeface="Arial" panose="020B0604020202020204" pitchFamily="34" charset="0"/>
              <a:buChar char="•"/>
              <a:defRPr sz="1100">
                <a:solidFill>
                  <a:schemeClr val="tx1"/>
                </a:solidFill>
              </a:defRPr>
            </a:lvl3pPr>
            <a:lvl4pPr marL="749808" indent="-182880">
              <a:buClr>
                <a:schemeClr val="tx1"/>
              </a:buClr>
              <a:buFont typeface="Arial" panose="020B0604020202020204" pitchFamily="34" charset="0"/>
              <a:buChar char="•"/>
              <a:defRPr sz="1100">
                <a:solidFill>
                  <a:schemeClr val="tx1"/>
                </a:solidFill>
              </a:defRPr>
            </a:lvl4pPr>
            <a:lvl5pPr marL="932688" indent="-182880">
              <a:buClr>
                <a:schemeClr val="tx1"/>
              </a:buClr>
              <a:buFont typeface="Arial" panose="020B0604020202020204" pitchFamily="34" charset="0"/>
              <a:buChar char="•"/>
              <a:defRPr sz="11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4" name="Content Placeholder 3">
            <a:extLst>
              <a:ext uri="{FF2B5EF4-FFF2-40B4-BE49-F238E27FC236}">
                <a16:creationId xmlns:a16="http://schemas.microsoft.com/office/drawing/2014/main" id="{D8E69886-8907-DB47-87C2-0621AF156D9F}"/>
              </a:ext>
            </a:extLst>
          </p:cNvPr>
          <p:cNvSpPr>
            <a:spLocks noGrp="1"/>
          </p:cNvSpPr>
          <p:nvPr>
            <p:ph sz="half" idx="14"/>
          </p:nvPr>
        </p:nvSpPr>
        <p:spPr>
          <a:xfrm>
            <a:off x="605170" y="621039"/>
            <a:ext cx="4589130" cy="5603086"/>
          </a:xfrm>
          <a:solidFill>
            <a:srgbClr val="EDEFF7"/>
          </a:solidFill>
        </p:spPr>
        <p:txBody>
          <a:bodyPr>
            <a:normAutofit/>
          </a:bodyPr>
          <a:lstStyle>
            <a:lvl1pPr>
              <a:buClr>
                <a:schemeClr val="tx1"/>
              </a:buClr>
              <a:defRPr sz="1600">
                <a:solidFill>
                  <a:schemeClr val="tx1"/>
                </a:solidFill>
              </a:defRPr>
            </a:lvl1pPr>
            <a:lvl2pPr marL="384048" indent="-182880"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</a:defRPr>
            </a:lvl2pPr>
            <a:lvl3pPr marL="566928" indent="-182880">
              <a:buClr>
                <a:schemeClr val="tx1"/>
              </a:buClr>
              <a:buFont typeface="Arial" panose="020B0604020202020204" pitchFamily="34" charset="0"/>
              <a:buChar char="•"/>
              <a:defRPr sz="1100">
                <a:solidFill>
                  <a:schemeClr val="tx1"/>
                </a:solidFill>
              </a:defRPr>
            </a:lvl3pPr>
            <a:lvl4pPr marL="749808" indent="-182880">
              <a:buClr>
                <a:schemeClr val="tx1"/>
              </a:buClr>
              <a:buFont typeface="Arial" panose="020B0604020202020204" pitchFamily="34" charset="0"/>
              <a:buChar char="•"/>
              <a:defRPr sz="1100">
                <a:solidFill>
                  <a:schemeClr val="tx1"/>
                </a:solidFill>
              </a:defRPr>
            </a:lvl4pPr>
            <a:lvl5pPr marL="932688" indent="-182880">
              <a:buClr>
                <a:schemeClr val="tx1"/>
              </a:buClr>
              <a:buFont typeface="Arial" panose="020B0604020202020204" pitchFamily="34" charset="0"/>
              <a:buChar char="•"/>
              <a:defRPr sz="11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263102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4DA70-C731-4C70-880D-CCD4705E623C}" type="datetime1">
              <a:rPr lang="en-US" noProof="0" smtClean="0"/>
              <a:t>10/4/2022</a:t>
            </a:fld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7" name="Rectangle">
            <a:extLst>
              <a:ext uri="{FF2B5EF4-FFF2-40B4-BE49-F238E27FC236}">
                <a16:creationId xmlns:a16="http://schemas.microsoft.com/office/drawing/2014/main" id="{F9512BDE-EEA0-404B-8D45-8AA93D61DABC}"/>
              </a:ext>
            </a:extLst>
          </p:cNvPr>
          <p:cNvSpPr/>
          <p:nvPr userDrawn="1"/>
        </p:nvSpPr>
        <p:spPr>
          <a:xfrm flipH="1">
            <a:off x="4217870" y="0"/>
            <a:ext cx="3599236" cy="6857999"/>
          </a:xfrm>
          <a:prstGeom prst="rect">
            <a:avLst/>
          </a:prstGeom>
          <a:solidFill>
            <a:schemeClr val="accent4"/>
          </a:solidFill>
          <a:ln w="12700"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lang="en-US" sz="1600" noProof="0" dirty="0"/>
          </a:p>
        </p:txBody>
      </p:sp>
      <p:sp>
        <p:nvSpPr>
          <p:cNvPr id="8" name="Rectangle">
            <a:extLst>
              <a:ext uri="{FF2B5EF4-FFF2-40B4-BE49-F238E27FC236}">
                <a16:creationId xmlns:a16="http://schemas.microsoft.com/office/drawing/2014/main" id="{E1223535-0F2F-6340-80B9-0B5D9364A13F}"/>
              </a:ext>
            </a:extLst>
          </p:cNvPr>
          <p:cNvSpPr/>
          <p:nvPr userDrawn="1"/>
        </p:nvSpPr>
        <p:spPr>
          <a:xfrm>
            <a:off x="635000" y="633875"/>
            <a:ext cx="10922000" cy="5590250"/>
          </a:xfrm>
          <a:prstGeom prst="rect">
            <a:avLst/>
          </a:prstGeom>
          <a:solidFill>
            <a:srgbClr val="F6F9FF"/>
          </a:solidFill>
          <a:ln w="12700">
            <a:noFill/>
            <a:miter lim="400000"/>
          </a:ln>
          <a:effectLst>
            <a:outerShdw blurRad="254000" dist="25400" dir="2700000" rotWithShape="0">
              <a:srgbClr val="1F2125">
                <a:alpha val="15000"/>
              </a:srgbClr>
            </a:outerShdw>
          </a:effectLst>
        </p:spPr>
        <p:txBody>
          <a:bodyPr lIns="0" tIns="0" rIns="0" bIns="0" anchor="ctr"/>
          <a:lstStyle/>
          <a:p>
            <a:pPr>
              <a:defRPr sz="3200" b="0">
                <a:solidFill>
                  <a:srgbClr val="E8ECF2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lang="en-US" sz="1600" noProof="0" dirty="0"/>
          </a:p>
        </p:txBody>
      </p:sp>
    </p:spTree>
    <p:extLst>
      <p:ext uri="{BB962C8B-B14F-4D97-AF65-F5344CB8AC3E}">
        <p14:creationId xmlns:p14="http://schemas.microsoft.com/office/powerpoint/2010/main" val="1276751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67345-2558-425A-8533-9BFDBCE15005}" type="datetime1">
              <a:rPr lang="en-US" noProof="0" smtClean="0"/>
              <a:t>10/4/2022</a:t>
            </a:fld>
            <a:endParaRPr lang="en-U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8" name="Rectangle">
            <a:extLst>
              <a:ext uri="{FF2B5EF4-FFF2-40B4-BE49-F238E27FC236}">
                <a16:creationId xmlns:a16="http://schemas.microsoft.com/office/drawing/2014/main" id="{2E148DD3-DD87-154B-80B4-2421965D3C83}"/>
              </a:ext>
            </a:extLst>
          </p:cNvPr>
          <p:cNvSpPr/>
          <p:nvPr userDrawn="1"/>
        </p:nvSpPr>
        <p:spPr>
          <a:xfrm>
            <a:off x="1" y="1714500"/>
            <a:ext cx="12192000" cy="3429000"/>
          </a:xfrm>
          <a:prstGeom prst="rect">
            <a:avLst/>
          </a:prstGeom>
          <a:solidFill>
            <a:schemeClr val="accent4"/>
          </a:solidFill>
          <a:ln w="12700"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lang="en-US" sz="1600" noProof="0" dirty="0"/>
          </a:p>
        </p:txBody>
      </p:sp>
      <p:sp>
        <p:nvSpPr>
          <p:cNvPr id="9" name="Rectangle">
            <a:extLst>
              <a:ext uri="{FF2B5EF4-FFF2-40B4-BE49-F238E27FC236}">
                <a16:creationId xmlns:a16="http://schemas.microsoft.com/office/drawing/2014/main" id="{742E4732-0E8F-7B46-BD08-0F2EE0DA8786}"/>
              </a:ext>
            </a:extLst>
          </p:cNvPr>
          <p:cNvSpPr/>
          <p:nvPr userDrawn="1"/>
        </p:nvSpPr>
        <p:spPr>
          <a:xfrm>
            <a:off x="635000" y="633875"/>
            <a:ext cx="10922000" cy="5590250"/>
          </a:xfrm>
          <a:prstGeom prst="rect">
            <a:avLst/>
          </a:prstGeom>
          <a:solidFill>
            <a:srgbClr val="F6F9FF"/>
          </a:solidFill>
          <a:ln w="12700">
            <a:noFill/>
            <a:miter lim="400000"/>
          </a:ln>
          <a:effectLst>
            <a:outerShdw blurRad="254000" dist="25400" dir="2700000" rotWithShape="0">
              <a:srgbClr val="1F2125">
                <a:alpha val="15000"/>
              </a:srgbClr>
            </a:outerShdw>
          </a:effectLst>
        </p:spPr>
        <p:txBody>
          <a:bodyPr lIns="0" tIns="0" rIns="0" bIns="0" anchor="ctr"/>
          <a:lstStyle/>
          <a:p>
            <a:pPr>
              <a:defRPr sz="3200" b="0">
                <a:solidFill>
                  <a:srgbClr val="E8ECF2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lang="en-US" sz="1600" noProof="0" dirty="0"/>
          </a:p>
        </p:txBody>
      </p:sp>
    </p:spTree>
    <p:extLst>
      <p:ext uri="{BB962C8B-B14F-4D97-AF65-F5344CB8AC3E}">
        <p14:creationId xmlns:p14="http://schemas.microsoft.com/office/powerpoint/2010/main" val="531128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F0F1C-5577-4ACB-BB62-DF8F3C494C7E}" type="datetime1">
              <a:rPr lang="en-US" noProof="0" smtClean="0"/>
              <a:t>10/4/2022</a:t>
            </a:fld>
            <a:endParaRPr lang="en-US" noProof="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10" name="Rectangle">
            <a:extLst>
              <a:ext uri="{FF2B5EF4-FFF2-40B4-BE49-F238E27FC236}">
                <a16:creationId xmlns:a16="http://schemas.microsoft.com/office/drawing/2014/main" id="{64248D99-2B30-464D-B9B7-4E5C3A1F3FB2}"/>
              </a:ext>
            </a:extLst>
          </p:cNvPr>
          <p:cNvSpPr/>
          <p:nvPr userDrawn="1"/>
        </p:nvSpPr>
        <p:spPr>
          <a:xfrm flipH="1">
            <a:off x="0" y="0"/>
            <a:ext cx="6096000" cy="6858000"/>
          </a:xfrm>
          <a:prstGeom prst="rect">
            <a:avLst/>
          </a:prstGeom>
          <a:solidFill>
            <a:schemeClr val="accent4"/>
          </a:solidFill>
          <a:ln w="12700"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lang="en-US" sz="1600" noProof="0" dirty="0"/>
          </a:p>
        </p:txBody>
      </p:sp>
      <p:sp>
        <p:nvSpPr>
          <p:cNvPr id="11" name="Rectangle">
            <a:extLst>
              <a:ext uri="{FF2B5EF4-FFF2-40B4-BE49-F238E27FC236}">
                <a16:creationId xmlns:a16="http://schemas.microsoft.com/office/drawing/2014/main" id="{3FAFF55B-FDE6-394B-A39B-22627D8FB6EA}"/>
              </a:ext>
            </a:extLst>
          </p:cNvPr>
          <p:cNvSpPr/>
          <p:nvPr userDrawn="1"/>
        </p:nvSpPr>
        <p:spPr>
          <a:xfrm>
            <a:off x="635000" y="633875"/>
            <a:ext cx="10922000" cy="5590250"/>
          </a:xfrm>
          <a:prstGeom prst="rect">
            <a:avLst/>
          </a:prstGeom>
          <a:solidFill>
            <a:srgbClr val="F6F9FF"/>
          </a:solidFill>
          <a:ln w="12700">
            <a:noFill/>
            <a:miter lim="400000"/>
          </a:ln>
          <a:effectLst>
            <a:outerShdw blurRad="254000" dist="25400" dir="2700000" rotWithShape="0">
              <a:srgbClr val="1F2125">
                <a:alpha val="15000"/>
              </a:srgbClr>
            </a:outerShdw>
          </a:effectLst>
        </p:spPr>
        <p:txBody>
          <a:bodyPr lIns="0" tIns="0" rIns="0" bIns="0" anchor="ctr"/>
          <a:lstStyle/>
          <a:p>
            <a:pPr>
              <a:defRPr sz="3200" b="0">
                <a:solidFill>
                  <a:srgbClr val="E8ECF2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lang="en-US" sz="1600" noProof="0" dirty="0"/>
          </a:p>
        </p:txBody>
      </p:sp>
    </p:spTree>
    <p:extLst>
      <p:ext uri="{BB962C8B-B14F-4D97-AF65-F5344CB8AC3E}">
        <p14:creationId xmlns:p14="http://schemas.microsoft.com/office/powerpoint/2010/main" val="28979890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5B394-D9F9-4F0C-B15D-605F45CB9E9F}" type="datetime1">
              <a:rPr lang="en-US" noProof="0" smtClean="0"/>
              <a:t>10/4/2022</a:t>
            </a:fld>
            <a:endParaRPr lang="en-US" noProof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6" name="Rectangle">
            <a:extLst>
              <a:ext uri="{FF2B5EF4-FFF2-40B4-BE49-F238E27FC236}">
                <a16:creationId xmlns:a16="http://schemas.microsoft.com/office/drawing/2014/main" id="{83ACCAC0-2C8A-CE43-8C55-22BB53C73920}"/>
              </a:ext>
            </a:extLst>
          </p:cNvPr>
          <p:cNvSpPr/>
          <p:nvPr userDrawn="1"/>
        </p:nvSpPr>
        <p:spPr>
          <a:xfrm flipH="1">
            <a:off x="0" y="0"/>
            <a:ext cx="3351057" cy="6858000"/>
          </a:xfrm>
          <a:prstGeom prst="rect">
            <a:avLst/>
          </a:prstGeom>
          <a:solidFill>
            <a:schemeClr val="accent4"/>
          </a:solidFill>
          <a:ln w="12700"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lang="en-US" sz="1600" noProof="0" dirty="0"/>
          </a:p>
        </p:txBody>
      </p:sp>
      <p:sp>
        <p:nvSpPr>
          <p:cNvPr id="7" name="Rectangle">
            <a:extLst>
              <a:ext uri="{FF2B5EF4-FFF2-40B4-BE49-F238E27FC236}">
                <a16:creationId xmlns:a16="http://schemas.microsoft.com/office/drawing/2014/main" id="{A400A9BD-AA60-E24D-9FC2-722758C8C933}"/>
              </a:ext>
            </a:extLst>
          </p:cNvPr>
          <p:cNvSpPr/>
          <p:nvPr userDrawn="1"/>
        </p:nvSpPr>
        <p:spPr>
          <a:xfrm>
            <a:off x="635000" y="633875"/>
            <a:ext cx="10922000" cy="5590250"/>
          </a:xfrm>
          <a:prstGeom prst="rect">
            <a:avLst/>
          </a:prstGeom>
          <a:solidFill>
            <a:srgbClr val="F6F9FF"/>
          </a:solidFill>
          <a:ln w="12700">
            <a:noFill/>
            <a:miter lim="400000"/>
          </a:ln>
          <a:effectLst>
            <a:outerShdw blurRad="254000" dist="25400" dir="2700000" rotWithShape="0">
              <a:srgbClr val="1F2125">
                <a:alpha val="15000"/>
              </a:srgbClr>
            </a:outerShdw>
          </a:effectLst>
        </p:spPr>
        <p:txBody>
          <a:bodyPr lIns="0" tIns="0" rIns="0" bIns="0" anchor="ctr"/>
          <a:lstStyle/>
          <a:p>
            <a:pPr>
              <a:defRPr sz="3200" b="0">
                <a:solidFill>
                  <a:srgbClr val="E8ECF2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lang="en-US" sz="1600" noProof="0" dirty="0"/>
          </a:p>
        </p:txBody>
      </p:sp>
    </p:spTree>
    <p:extLst>
      <p:ext uri="{BB962C8B-B14F-4D97-AF65-F5344CB8AC3E}">
        <p14:creationId xmlns:p14="http://schemas.microsoft.com/office/powerpoint/2010/main" val="33208123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67345-2558-425A-8533-9BFDBCE15005}" type="datetime1">
              <a:rPr lang="en-US" noProof="0" smtClean="0"/>
              <a:t>10/4/2022</a:t>
            </a:fld>
            <a:endParaRPr lang="en-US" noProof="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030031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6E202-B606-4609-B914-27C9371A1F6D}" type="datetime1">
              <a:rPr lang="en-US" noProof="0" smtClean="0"/>
              <a:t>10/4/2022</a:t>
            </a:fld>
            <a:endParaRPr lang="en-U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415003508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7D986-8816-4272-A432-0437A28A9828}" type="datetime1">
              <a:rPr lang="en-US" noProof="0" smtClean="0"/>
              <a:t>10/4/2022</a:t>
            </a:fld>
            <a:endParaRPr lang="en-U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8" name="Rectangle">
            <a:extLst>
              <a:ext uri="{FF2B5EF4-FFF2-40B4-BE49-F238E27FC236}">
                <a16:creationId xmlns:a16="http://schemas.microsoft.com/office/drawing/2014/main" id="{9C88DF2D-0421-A94C-82C1-867E1E5E4907}"/>
              </a:ext>
            </a:extLst>
          </p:cNvPr>
          <p:cNvSpPr/>
          <p:nvPr userDrawn="1"/>
        </p:nvSpPr>
        <p:spPr>
          <a:xfrm>
            <a:off x="10993582" y="0"/>
            <a:ext cx="1198418" cy="6858000"/>
          </a:xfrm>
          <a:prstGeom prst="rect">
            <a:avLst/>
          </a:prstGeom>
          <a:solidFill>
            <a:schemeClr val="accent4"/>
          </a:solidFill>
          <a:ln w="12700"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lang="en-US" sz="1600" noProof="0" dirty="0"/>
          </a:p>
        </p:txBody>
      </p:sp>
      <p:sp>
        <p:nvSpPr>
          <p:cNvPr id="9" name="Rectangle">
            <a:extLst>
              <a:ext uri="{FF2B5EF4-FFF2-40B4-BE49-F238E27FC236}">
                <a16:creationId xmlns:a16="http://schemas.microsoft.com/office/drawing/2014/main" id="{334D05A3-7A20-9447-8D39-F2980D85413A}"/>
              </a:ext>
            </a:extLst>
          </p:cNvPr>
          <p:cNvSpPr/>
          <p:nvPr userDrawn="1"/>
        </p:nvSpPr>
        <p:spPr>
          <a:xfrm>
            <a:off x="635000" y="633875"/>
            <a:ext cx="10922000" cy="5590250"/>
          </a:xfrm>
          <a:prstGeom prst="rect">
            <a:avLst/>
          </a:prstGeom>
          <a:solidFill>
            <a:srgbClr val="F6F9FF"/>
          </a:solidFill>
          <a:ln w="12700">
            <a:noFill/>
            <a:miter lim="400000"/>
          </a:ln>
          <a:effectLst>
            <a:outerShdw blurRad="254000" dist="25400" dir="2700000" rotWithShape="0">
              <a:srgbClr val="1F2125">
                <a:alpha val="15000"/>
              </a:srgbClr>
            </a:outerShdw>
          </a:effectLst>
        </p:spPr>
        <p:txBody>
          <a:bodyPr lIns="0" tIns="0" rIns="0" bIns="0" anchor="ctr"/>
          <a:lstStyle/>
          <a:p>
            <a:pPr>
              <a:defRPr sz="3200" b="0">
                <a:solidFill>
                  <a:srgbClr val="E8ECF2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lang="en-US" sz="1600" noProof="0" dirty="0"/>
          </a:p>
        </p:txBody>
      </p:sp>
    </p:spTree>
    <p:extLst>
      <p:ext uri="{BB962C8B-B14F-4D97-AF65-F5344CB8AC3E}">
        <p14:creationId xmlns:p14="http://schemas.microsoft.com/office/powerpoint/2010/main" val="38891607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D6E202-B606-4609-B914-27C9371A1F6D}" type="datetime1">
              <a:rPr lang="en-US" noProof="0" smtClean="0"/>
              <a:t>10/4/2022</a:t>
            </a:fld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3A98EE3D-8CD1-4C3F-BD1C-C98C9596463C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18" name="Rectangle">
            <a:extLst>
              <a:ext uri="{FF2B5EF4-FFF2-40B4-BE49-F238E27FC236}">
                <a16:creationId xmlns:a16="http://schemas.microsoft.com/office/drawing/2014/main" id="{1552108B-1F90-0044-A7D4-0956E919F29A}"/>
              </a:ext>
            </a:extLst>
          </p:cNvPr>
          <p:cNvSpPr/>
          <p:nvPr userDrawn="1"/>
        </p:nvSpPr>
        <p:spPr>
          <a:xfrm>
            <a:off x="635000" y="633875"/>
            <a:ext cx="10922000" cy="5590250"/>
          </a:xfrm>
          <a:prstGeom prst="rect">
            <a:avLst/>
          </a:prstGeom>
          <a:solidFill>
            <a:srgbClr val="F6F9FF"/>
          </a:solidFill>
          <a:ln w="12700">
            <a:noFill/>
            <a:miter lim="400000"/>
          </a:ln>
          <a:effectLst>
            <a:outerShdw blurRad="254000" dist="25400" dir="2700000" rotWithShape="0">
              <a:srgbClr val="1F2125">
                <a:alpha val="15000"/>
              </a:srgbClr>
            </a:outerShdw>
          </a:effectLst>
        </p:spPr>
        <p:txBody>
          <a:bodyPr lIns="0" tIns="0" rIns="0" bIns="0" anchor="ctr"/>
          <a:lstStyle/>
          <a:p>
            <a:pPr>
              <a:defRPr sz="3200" b="0">
                <a:solidFill>
                  <a:srgbClr val="E8ECF2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lang="en-US" sz="1600" noProof="0" dirty="0"/>
          </a:p>
        </p:txBody>
      </p:sp>
    </p:spTree>
    <p:extLst>
      <p:ext uri="{BB962C8B-B14F-4D97-AF65-F5344CB8AC3E}">
        <p14:creationId xmlns:p14="http://schemas.microsoft.com/office/powerpoint/2010/main" val="4040440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0" r:id="rId1"/>
    <p:sldLayoutId id="2147483761" r:id="rId2"/>
    <p:sldLayoutId id="2147483762" r:id="rId3"/>
    <p:sldLayoutId id="2147483763" r:id="rId4"/>
    <p:sldLayoutId id="2147483764" r:id="rId5"/>
    <p:sldLayoutId id="2147483765" r:id="rId6"/>
    <p:sldLayoutId id="2147483766" r:id="rId7"/>
    <p:sldLayoutId id="2147483767" r:id="rId8"/>
    <p:sldLayoutId id="2147483768" r:id="rId9"/>
    <p:sldLayoutId id="2147483769" r:id="rId10"/>
    <p:sldLayoutId id="2147483770" r:id="rId11"/>
    <p:sldLayoutId id="2147483771" r:id="rId12"/>
    <p:sldLayoutId id="2147483772" r:id="rId13"/>
    <p:sldLayoutId id="2147483773" r:id="rId14"/>
    <p:sldLayoutId id="2147483774" r:id="rId15"/>
    <p:sldLayoutId id="2147483775" r:id="rId16"/>
    <p:sldLayoutId id="2147483776" r:id="rId17"/>
    <p:sldLayoutId id="2147483675" r:id="rId18"/>
    <p:sldLayoutId id="2147483684" r:id="rId19"/>
    <p:sldLayoutId id="2147483678" r:id="rId20"/>
    <p:sldLayoutId id="2147483688" r:id="rId21"/>
    <p:sldLayoutId id="2147483692" r:id="rId22"/>
    <p:sldLayoutId id="2147483691" r:id="rId23"/>
    <p:sldLayoutId id="2147483689" r:id="rId2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6389" y="3809896"/>
            <a:ext cx="10585267" cy="1911635"/>
          </a:xfrm>
        </p:spPr>
        <p:txBody>
          <a:bodyPr>
            <a:noAutofit/>
          </a:bodyPr>
          <a:lstStyle/>
          <a:p>
            <a:pPr algn="ctr"/>
            <a:r>
              <a:rPr lang="en-US" sz="3200" dirty="0"/>
              <a:t/>
            </a:r>
            <a:br>
              <a:rPr lang="en-US" sz="3200" dirty="0"/>
            </a:br>
            <a:r>
              <a:rPr lang="en-US" sz="2000" b="1" dirty="0">
                <a:solidFill>
                  <a:schemeClr val="tx1"/>
                </a:solidFill>
                <a:latin typeface="Arial Black" panose="020B0A04020102020204" pitchFamily="34" charset="0"/>
              </a:rPr>
              <a:t>MAKEDONSKA AKADEMIJA NAUKA I UMJETNOSTI</a:t>
            </a:r>
            <a:endParaRPr lang="sq-MK" sz="2000" b="1" dirty="0">
              <a:solidFill>
                <a:schemeClr val="tx1"/>
              </a:solidFill>
              <a:latin typeface="Arial Black" panose="020B0A04020102020204" pitchFamily="34" charset="0"/>
            </a:endParaRPr>
          </a:p>
          <a:p>
            <a:pPr algn="ctr"/>
            <a:r>
              <a:rPr lang="sq-MK" sz="2000" b="1" dirty="0">
                <a:solidFill>
                  <a:schemeClr val="tx1"/>
                </a:solidFill>
                <a:latin typeface="Arial Black" panose="020B0A04020102020204" pitchFamily="34" charset="0"/>
              </a:rPr>
              <a:t>SARAJEVO </a:t>
            </a:r>
            <a:r>
              <a:rPr lang="sq-MK" sz="2000" b="1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2022</a:t>
            </a:r>
          </a:p>
          <a:p>
            <a:pPr algn="ctr"/>
            <a:r>
              <a:rPr lang="sq-MK" sz="2000" b="1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GAZANFER.B&amp; I.ZECIRI</a:t>
            </a:r>
            <a:endParaRPr lang="en-US" sz="2000" b="1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68026" y="967430"/>
            <a:ext cx="2333271" cy="24693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73600" y="640397"/>
            <a:ext cx="6013269" cy="28712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82996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77334" y="609600"/>
            <a:ext cx="10935546" cy="670560"/>
          </a:xfrm>
          <a:solidFill>
            <a:srgbClr val="FF0000"/>
          </a:solidFill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STRUKTURA RASHODA MANU</a:t>
            </a:r>
            <a:r>
              <a:rPr lang="ru-RU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/>
            </a:r>
            <a:br>
              <a:rPr lang="ru-RU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</a:br>
            <a:endParaRPr lang="en-US" dirty="0">
              <a:solidFill>
                <a:schemeClr val="bg1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11218428"/>
              </p:ext>
            </p:extLst>
          </p:nvPr>
        </p:nvGraphicFramePr>
        <p:xfrm>
          <a:off x="1291905" y="1798321"/>
          <a:ext cx="9955215" cy="393292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517686">
                  <a:extLst>
                    <a:ext uri="{9D8B030D-6E8A-4147-A177-3AD203B41FA5}">
                      <a16:colId xmlns:a16="http://schemas.microsoft.com/office/drawing/2014/main" val="933140444"/>
                    </a:ext>
                  </a:extLst>
                </a:gridCol>
                <a:gridCol w="3017519">
                  <a:extLst>
                    <a:ext uri="{9D8B030D-6E8A-4147-A177-3AD203B41FA5}">
                      <a16:colId xmlns:a16="http://schemas.microsoft.com/office/drawing/2014/main" val="2614340371"/>
                    </a:ext>
                  </a:extLst>
                </a:gridCol>
                <a:gridCol w="1420010">
                  <a:extLst>
                    <a:ext uri="{9D8B030D-6E8A-4147-A177-3AD203B41FA5}">
                      <a16:colId xmlns:a16="http://schemas.microsoft.com/office/drawing/2014/main" val="2267998374"/>
                    </a:ext>
                  </a:extLst>
                </a:gridCol>
              </a:tblGrid>
              <a:tr h="481066">
                <a:tc gridSpan="3">
                  <a:txBody>
                    <a:bodyPr/>
                    <a:lstStyle/>
                    <a:p>
                      <a:pPr algn="ctr" rtl="0" fontAlgn="b"/>
                      <a:r>
                        <a:rPr lang="en-US" sz="2800" b="1" u="none" strike="noStrike" dirty="0" err="1">
                          <a:effectLst/>
                        </a:rPr>
                        <a:t>Struktura</a:t>
                      </a:r>
                      <a:r>
                        <a:rPr lang="en-US" sz="2800" b="1" u="none" strike="noStrike" dirty="0">
                          <a:effectLst/>
                        </a:rPr>
                        <a:t> </a:t>
                      </a:r>
                      <a:r>
                        <a:rPr lang="en-US" sz="2800" b="1" u="none" strike="noStrike" dirty="0" err="1">
                          <a:effectLst/>
                        </a:rPr>
                        <a:t>rashoda</a:t>
                      </a:r>
                      <a:r>
                        <a:rPr lang="en-US" sz="2800" b="1" u="none" strike="noStrike" dirty="0">
                          <a:effectLst/>
                        </a:rPr>
                        <a:t> MANU</a:t>
                      </a:r>
                      <a:endParaRPr lang="ru-RU" sz="28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96843236"/>
                  </a:ext>
                </a:extLst>
              </a:tr>
              <a:tr h="1220475">
                <a:tc>
                  <a:txBody>
                    <a:bodyPr/>
                    <a:lstStyle/>
                    <a:p>
                      <a:pPr algn="l" rtl="0" fontAlgn="b"/>
                      <a:r>
                        <a:rPr lang="pl-PL" sz="2800" b="1" u="none" strike="noStrike" dirty="0" smtClean="0">
                          <a:effectLst/>
                        </a:rPr>
                        <a:t>OSNOVNE PLATE, DOPRINOSI I LIČNI POREZ ZA AKADEMSKE NAGRADE</a:t>
                      </a:r>
                      <a:endParaRPr lang="ru-RU" sz="28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2800" b="1" u="none" strike="noStrike" dirty="0">
                          <a:effectLst/>
                        </a:rPr>
                        <a:t>663,252</a:t>
                      </a:r>
                      <a:endParaRPr lang="en-US" sz="28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2800" b="1" u="none" strike="noStrike">
                          <a:effectLst/>
                        </a:rPr>
                        <a:t>25.37%</a:t>
                      </a:r>
                      <a:endParaRPr lang="en-US" sz="28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51814378"/>
                  </a:ext>
                </a:extLst>
              </a:tr>
              <a:tr h="817011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2800" b="1" u="none" strike="noStrike" dirty="0" smtClean="0">
                          <a:effectLst/>
                        </a:rPr>
                        <a:t>NAKNADE (NETO AKADEMSKE NAGRADE)</a:t>
                      </a:r>
                      <a:endParaRPr lang="mk-MK" sz="28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2800" b="1" u="none" strike="noStrike" dirty="0">
                          <a:effectLst/>
                        </a:rPr>
                        <a:t>523,089</a:t>
                      </a:r>
                      <a:endParaRPr lang="en-US" sz="28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2800" b="1" u="none" strike="noStrike">
                          <a:effectLst/>
                        </a:rPr>
                        <a:t>20.01%</a:t>
                      </a:r>
                      <a:endParaRPr lang="en-US" sz="28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26977922"/>
                  </a:ext>
                </a:extLst>
              </a:tr>
              <a:tr h="413549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2800" b="1" u="none" strike="noStrike" dirty="0" smtClean="0">
                          <a:effectLst/>
                        </a:rPr>
                        <a:t>ROBE I USLUGE</a:t>
                      </a:r>
                      <a:endParaRPr lang="mk-MK" sz="28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2800" b="1" u="none" strike="noStrike" dirty="0">
                          <a:effectLst/>
                        </a:rPr>
                        <a:t>1,265,041</a:t>
                      </a:r>
                      <a:endParaRPr lang="en-US" sz="28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2800" b="1" u="none" strike="noStrike">
                          <a:effectLst/>
                        </a:rPr>
                        <a:t>48.40%</a:t>
                      </a:r>
                      <a:endParaRPr lang="en-US" sz="28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0058241"/>
                  </a:ext>
                </a:extLst>
              </a:tr>
              <a:tr h="413549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2800" b="1" u="none" strike="noStrike" dirty="0" smtClean="0">
                          <a:effectLst/>
                        </a:rPr>
                        <a:t>KAPITALNI IZDACI</a:t>
                      </a:r>
                      <a:endParaRPr lang="mk-MK" sz="28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2800" b="1" u="none" strike="noStrike" dirty="0">
                          <a:effectLst/>
                        </a:rPr>
                        <a:t>162,601</a:t>
                      </a:r>
                      <a:endParaRPr lang="en-US" sz="28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2800" b="1" u="none" strike="noStrike">
                          <a:effectLst/>
                        </a:rPr>
                        <a:t>6.22%</a:t>
                      </a:r>
                      <a:endParaRPr lang="en-US" sz="28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81973746"/>
                  </a:ext>
                </a:extLst>
              </a:tr>
              <a:tr h="413549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2800" b="1" u="none" strike="noStrike" dirty="0" smtClean="0">
                          <a:effectLst/>
                        </a:rPr>
                        <a:t>UKUPAN BUDŽET</a:t>
                      </a:r>
                      <a:endParaRPr lang="mk-MK" sz="2800" b="1" i="0" u="none" strike="noStrike" dirty="0">
                        <a:solidFill>
                          <a:srgbClr val="FFFFFF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2800" b="1" u="none" strike="noStrike" dirty="0">
                          <a:effectLst/>
                        </a:rPr>
                        <a:t>2,613,984</a:t>
                      </a:r>
                      <a:endParaRPr lang="en-US" sz="2800" b="1" i="0" u="none" strike="noStrike" dirty="0">
                        <a:solidFill>
                          <a:srgbClr val="FFFFFF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2800" b="1" u="none" strike="noStrike" dirty="0">
                          <a:effectLst/>
                        </a:rPr>
                        <a:t>100</a:t>
                      </a:r>
                      <a:endParaRPr lang="en-US" sz="2800" b="1" i="0" u="none" strike="noStrike" dirty="0">
                        <a:solidFill>
                          <a:srgbClr val="FFFFFF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166099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540509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66750" y="618430"/>
            <a:ext cx="10858500" cy="5591870"/>
          </a:xfrm>
          <a:prstGeom prst="rect">
            <a:avLst/>
          </a:prstGeom>
          <a:blipFill dpi="0" rotWithShape="1">
            <a:blip r:embed="rId2">
              <a:alphaModFix amt="18000"/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2480" y="618430"/>
            <a:ext cx="10589623" cy="610930"/>
          </a:xfrm>
          <a:solidFill>
            <a:srgbClr val="FF0000"/>
          </a:solidFill>
        </p:spPr>
        <p:txBody>
          <a:bodyPr>
            <a:normAutofit fontScale="90000"/>
          </a:bodyPr>
          <a:lstStyle/>
          <a:p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Distribucija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naučnih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umjetničkih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projekata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po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odjelima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istraživačkim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centrima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prema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izvorima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finansiranja</a:t>
            </a:r>
            <a:endParaRPr lang="en-US" sz="3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83255310"/>
              </p:ext>
            </p:extLst>
          </p:nvPr>
        </p:nvGraphicFramePr>
        <p:xfrm>
          <a:off x="1088568" y="1381759"/>
          <a:ext cx="10058406" cy="4761052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698287">
                  <a:extLst>
                    <a:ext uri="{9D8B030D-6E8A-4147-A177-3AD203B41FA5}">
                      <a16:colId xmlns:a16="http://schemas.microsoft.com/office/drawing/2014/main" val="3040006857"/>
                    </a:ext>
                  </a:extLst>
                </a:gridCol>
                <a:gridCol w="1816313">
                  <a:extLst>
                    <a:ext uri="{9D8B030D-6E8A-4147-A177-3AD203B41FA5}">
                      <a16:colId xmlns:a16="http://schemas.microsoft.com/office/drawing/2014/main" val="1105644881"/>
                    </a:ext>
                  </a:extLst>
                </a:gridCol>
                <a:gridCol w="1257301">
                  <a:extLst>
                    <a:ext uri="{9D8B030D-6E8A-4147-A177-3AD203B41FA5}">
                      <a16:colId xmlns:a16="http://schemas.microsoft.com/office/drawing/2014/main" val="3604834169"/>
                    </a:ext>
                  </a:extLst>
                </a:gridCol>
                <a:gridCol w="1257301">
                  <a:extLst>
                    <a:ext uri="{9D8B030D-6E8A-4147-A177-3AD203B41FA5}">
                      <a16:colId xmlns:a16="http://schemas.microsoft.com/office/drawing/2014/main" val="925251608"/>
                    </a:ext>
                  </a:extLst>
                </a:gridCol>
                <a:gridCol w="1257301">
                  <a:extLst>
                    <a:ext uri="{9D8B030D-6E8A-4147-A177-3AD203B41FA5}">
                      <a16:colId xmlns:a16="http://schemas.microsoft.com/office/drawing/2014/main" val="3952367442"/>
                    </a:ext>
                  </a:extLst>
                </a:gridCol>
                <a:gridCol w="1257301">
                  <a:extLst>
                    <a:ext uri="{9D8B030D-6E8A-4147-A177-3AD203B41FA5}">
                      <a16:colId xmlns:a16="http://schemas.microsoft.com/office/drawing/2014/main" val="102966530"/>
                    </a:ext>
                  </a:extLst>
                </a:gridCol>
                <a:gridCol w="1257301">
                  <a:extLst>
                    <a:ext uri="{9D8B030D-6E8A-4147-A177-3AD203B41FA5}">
                      <a16:colId xmlns:a16="http://schemas.microsoft.com/office/drawing/2014/main" val="1665265068"/>
                    </a:ext>
                  </a:extLst>
                </a:gridCol>
                <a:gridCol w="1257301">
                  <a:extLst>
                    <a:ext uri="{9D8B030D-6E8A-4147-A177-3AD203B41FA5}">
                      <a16:colId xmlns:a16="http://schemas.microsoft.com/office/drawing/2014/main" val="2653224829"/>
                    </a:ext>
                  </a:extLst>
                </a:gridCol>
              </a:tblGrid>
              <a:tr h="99280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mk-MK" sz="1300" spc="-2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А.</a:t>
                      </a:r>
                      <a:endParaRPr lang="mk-MK" sz="13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 b="1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Distribucija</a:t>
                      </a:r>
                      <a:endParaRPr lang="en-US" sz="13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 b="1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naučnih</a:t>
                      </a:r>
                      <a:r>
                        <a:rPr lang="en-US" sz="13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300" b="1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</a:t>
                      </a:r>
                      <a:endParaRPr lang="en-US" sz="13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 b="1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umjetničkih</a:t>
                      </a:r>
                      <a:r>
                        <a:rPr lang="en-US" sz="13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300" b="1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projekata</a:t>
                      </a:r>
                      <a:r>
                        <a:rPr lang="en-US" sz="13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po </a:t>
                      </a:r>
                      <a:r>
                        <a:rPr lang="en-US" sz="1300" b="1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razredim</a:t>
                      </a:r>
                      <a:endParaRPr lang="ru-RU" sz="13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 spc="-2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fond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 spc="-2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od MANU</a:t>
                      </a:r>
                      <a:endParaRPr lang="mk-MK" sz="13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 spc="-2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MANU – </a:t>
                      </a:r>
                      <a:r>
                        <a:rPr lang="en-US" sz="1300" spc="-2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Poljska</a:t>
                      </a:r>
                      <a:r>
                        <a:rPr lang="en-US" sz="1300" spc="-2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300" spc="-2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akademija</a:t>
                      </a:r>
                      <a:r>
                        <a:rPr lang="en-US" sz="1300" spc="-2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300" spc="-2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nauka</a:t>
                      </a:r>
                      <a:endParaRPr lang="ru-RU" sz="13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300" spc="-2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 spc="-2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MANU - SANU</a:t>
                      </a:r>
                      <a:endParaRPr lang="mk-MK" sz="13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195" marR="361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 spc="-2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MANU – </a:t>
                      </a:r>
                      <a:r>
                        <a:rPr lang="en-US" sz="1300" spc="-2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Rumunska</a:t>
                      </a:r>
                      <a:r>
                        <a:rPr lang="en-US" sz="1300" spc="-2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300" spc="-2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akademija</a:t>
                      </a:r>
                      <a:r>
                        <a:rPr lang="en-US" sz="1300" spc="-2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300" spc="-2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nauka</a:t>
                      </a:r>
                      <a:endParaRPr lang="ru-RU" sz="13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195" marR="361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spc="-2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MANU – </a:t>
                      </a:r>
                      <a:r>
                        <a:rPr lang="en-US" sz="1300" spc="-2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Mađarska</a:t>
                      </a:r>
                      <a:r>
                        <a:rPr lang="en-US" sz="1300" spc="-2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300" spc="-2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akademija</a:t>
                      </a:r>
                      <a:r>
                        <a:rPr lang="en-US" sz="1300" spc="-2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300" spc="-2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nauka</a:t>
                      </a:r>
                      <a:endParaRPr lang="ru-RU" sz="13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 spc="-2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Ukupno</a:t>
                      </a:r>
                      <a:endParaRPr lang="mk-MK" sz="13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9773434"/>
                  </a:ext>
                </a:extLst>
              </a:tr>
              <a:tr h="59568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mk-MK" sz="1300" b="1" spc="-2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</a:t>
                      </a:r>
                      <a:endParaRPr lang="mk-MK" sz="13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300" b="1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Odsjek</a:t>
                      </a:r>
                      <a:r>
                        <a:rPr lang="en-US" sz="13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za </a:t>
                      </a:r>
                      <a:r>
                        <a:rPr lang="en-US" sz="1300" b="1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lingvistiku</a:t>
                      </a:r>
                      <a:endParaRPr lang="en-US" sz="13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300" b="1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</a:t>
                      </a:r>
                      <a:r>
                        <a:rPr lang="en-US" sz="13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300" b="1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literarne</a:t>
                      </a:r>
                      <a:r>
                        <a:rPr lang="en-US" sz="13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300" b="1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nauke</a:t>
                      </a:r>
                      <a:endParaRPr lang="ru-RU" sz="13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mk-MK" sz="1600" b="1" spc="-2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mk-MK" sz="16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mk-MK" sz="1600" b="1" spc="-2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mk-MK" sz="16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mk-MK" sz="1600" b="1" spc="-2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mk-MK" sz="1600" b="1" spc="-2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mk-MK" sz="16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mk-MK" sz="1600" b="1" spc="-2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mk-MK" sz="16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mk-MK" sz="16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mk-MK" sz="1600" b="1" spc="-2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mk-MK" sz="16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510015"/>
                  </a:ext>
                </a:extLst>
              </a:tr>
              <a:tr h="47446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mk-MK" sz="1300" b="1" spc="-2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</a:t>
                      </a:r>
                      <a:endParaRPr lang="mk-MK" sz="13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300" b="1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Odjeljenje</a:t>
                      </a:r>
                      <a:r>
                        <a:rPr lang="en-US" sz="13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300" b="1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društvenih</a:t>
                      </a:r>
                      <a:r>
                        <a:rPr lang="en-US" sz="13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300" b="1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nauka</a:t>
                      </a:r>
                      <a:endParaRPr lang="mk-MK" sz="13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mk-MK" sz="1600" b="1" spc="-2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mk-MK" sz="16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mk-MK" sz="1600" b="1" spc="-2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mk-MK" sz="16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mk-MK" sz="1600" b="1" spc="-2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mk-MK" sz="16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spc="-2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/>
                      </a:r>
                      <a:br>
                        <a:rPr lang="en-US" sz="1600" b="1" spc="-2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US" sz="1600" b="1" spc="-2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mk-MK" sz="16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36195" marR="3619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mk-MK" sz="16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L="36195" marR="3619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99615837"/>
                  </a:ext>
                </a:extLst>
              </a:tr>
              <a:tr h="47446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mk-MK" sz="1300" b="1" spc="-2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</a:t>
                      </a:r>
                      <a:endParaRPr lang="mk-MK" sz="13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300" b="1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Odeljenje</a:t>
                      </a:r>
                      <a:r>
                        <a:rPr lang="en-US" sz="13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300" b="1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medicinskih</a:t>
                      </a:r>
                      <a:r>
                        <a:rPr lang="en-US" sz="13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300" b="1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nauka</a:t>
                      </a:r>
                      <a:endParaRPr lang="mk-MK" sz="13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mk-MK" sz="1600" b="1" spc="-2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mk-MK" sz="16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mk-MK" sz="1600" b="1" spc="-2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mk-MK" sz="16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mk-MK" sz="1600" b="1" spc="-2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mk-MK" sz="16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mk-MK" sz="1600" b="1" spc="-2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mk-MK" sz="16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mk-MK" sz="16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mk-MK" sz="1600" b="1" spc="-2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mk-MK" sz="16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80706081"/>
                  </a:ext>
                </a:extLst>
              </a:tr>
              <a:tr h="79424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mk-MK" sz="1300" b="1" spc="-2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</a:t>
                      </a:r>
                      <a:endParaRPr lang="mk-MK" sz="13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300" b="1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Prirodno-matematički</a:t>
                      </a:r>
                      <a:r>
                        <a:rPr lang="en-US" sz="13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300" b="1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odsjek</a:t>
                      </a:r>
                      <a:endParaRPr lang="en-US" sz="13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300" b="1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</a:t>
                      </a:r>
                      <a:r>
                        <a:rPr lang="en-US" sz="13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300" b="1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biotehničke</a:t>
                      </a:r>
                      <a:r>
                        <a:rPr lang="en-US" sz="13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300" b="1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nauke</a:t>
                      </a:r>
                      <a:endParaRPr lang="ru-RU" sz="13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mk-MK" sz="1600" b="1" spc="-2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mk-MK" sz="16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mk-MK" sz="1600" b="1" spc="-2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mk-MK" sz="16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mk-MK" sz="1600" b="1" spc="-2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/>
                      </a:r>
                      <a:br>
                        <a:rPr lang="mk-MK" sz="1600" b="1" spc="-2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mk-MK" sz="1600" b="1" spc="-2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mk-MK" sz="16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mk-MK" sz="1600" b="1" spc="-2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mk-MK" sz="16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mk-MK" sz="16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mk-MK" sz="1600" b="1" spc="-2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  <a:endParaRPr lang="mk-MK" sz="16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34954667"/>
                  </a:ext>
                </a:extLst>
              </a:tr>
              <a:tr h="46424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mk-MK" sz="1300" b="1" spc="-2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</a:t>
                      </a:r>
                      <a:endParaRPr lang="mk-MK" sz="1300" b="1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300" b="1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Odeljenje</a:t>
                      </a:r>
                      <a:r>
                        <a:rPr lang="en-US" sz="13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300" b="1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tehničkih</a:t>
                      </a:r>
                      <a:r>
                        <a:rPr lang="en-US" sz="13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300" b="1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nauka</a:t>
                      </a:r>
                      <a:endParaRPr lang="mk-MK" sz="1300" b="1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mk-MK" sz="1600" b="1" spc="-2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mk-MK" sz="1600" b="1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mk-MK" sz="1600" b="1" spc="-2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mk-MK" sz="1600" b="1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mk-MK" sz="1600" b="1" spc="-2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/>
                      </a:r>
                      <a:br>
                        <a:rPr lang="mk-MK" sz="1600" b="1" spc="-2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mk-MK" sz="1600" b="1" spc="-2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mk-MK" sz="1600" b="1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mk-MK" sz="1600" b="1" spc="-2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mk-MK" sz="1600" b="1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mk-MK" sz="1600" b="1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mk-MK" sz="1600" b="1" spc="-2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mk-MK" sz="1600" b="1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3380099"/>
                  </a:ext>
                </a:extLst>
              </a:tr>
              <a:tr h="46424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mk-MK" sz="1300" b="1" spc="-2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</a:t>
                      </a:r>
                      <a:endParaRPr lang="mk-MK" sz="13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300" b="1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Odsjek</a:t>
                      </a:r>
                      <a:r>
                        <a:rPr lang="en-US" sz="13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za </a:t>
                      </a:r>
                      <a:r>
                        <a:rPr lang="en-US" sz="1300" b="1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umjetnost</a:t>
                      </a:r>
                      <a:endParaRPr lang="mk-MK" sz="13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mk-MK" sz="1600" b="1" spc="-2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mk-MK" sz="16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mk-MK" sz="1600" b="1" spc="-2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mk-MK" sz="16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mk-MK" sz="1600" b="1" spc="-2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mk-MK" sz="16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mk-MK" sz="1600" b="1" spc="-2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mk-MK" sz="16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mk-MK" sz="16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mk-MK" sz="1600" b="1" spc="-2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mk-MK" sz="16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72654370"/>
                  </a:ext>
                </a:extLst>
              </a:tr>
              <a:tr h="464247">
                <a:tc>
                  <a:txBody>
                    <a:bodyPr/>
                    <a:lstStyle/>
                    <a:p>
                      <a:endParaRPr lang="en-US" sz="13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Ukupno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</a:t>
                      </a:r>
                      <a:endParaRPr lang="mk-MK" sz="13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mk-MK" sz="1300" b="1" spc="-2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</a:t>
                      </a:r>
                      <a:endParaRPr lang="mk-MK" sz="13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mk-MK" sz="1300" b="1" spc="-2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mk-MK" sz="13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en-US" sz="1300" b="1" spc="-2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en-US" sz="13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en-US" sz="1300" b="1" spc="-2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3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mk-MK" sz="13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mk-MK" sz="1300" b="1" spc="-2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46</a:t>
                      </a:r>
                      <a:endParaRPr lang="mk-MK" sz="13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58880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655832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57225" y="618430"/>
            <a:ext cx="10887075" cy="5582345"/>
          </a:xfrm>
          <a:prstGeom prst="rect">
            <a:avLst/>
          </a:prstGeom>
          <a:blipFill dpi="0" rotWithShape="1">
            <a:blip r:embed="rId2">
              <a:alphaModFix amt="18000"/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2480" y="618430"/>
            <a:ext cx="10589623" cy="635604"/>
          </a:xfrm>
          <a:solidFill>
            <a:srgbClr val="FF0000"/>
          </a:solidFill>
        </p:spPr>
        <p:txBody>
          <a:bodyPr>
            <a:normAutofit fontScale="90000"/>
          </a:bodyPr>
          <a:lstStyle/>
          <a:p>
            <a:r>
              <a:rPr lang="en-US" sz="2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Distribucija</a:t>
            </a:r>
            <a:r>
              <a:rPr lang="en-US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naučnih</a:t>
            </a:r>
            <a:r>
              <a:rPr lang="en-US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umjetničkih</a:t>
            </a:r>
            <a:r>
              <a:rPr lang="en-US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projekata</a:t>
            </a:r>
            <a:r>
              <a:rPr lang="en-US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po </a:t>
            </a:r>
            <a:r>
              <a:rPr lang="en-US" sz="2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odjelima</a:t>
            </a:r>
            <a:r>
              <a:rPr lang="en-US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istraživačkim</a:t>
            </a:r>
            <a:r>
              <a:rPr lang="en-US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centrima</a:t>
            </a:r>
            <a:r>
              <a:rPr lang="en-US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prema</a:t>
            </a:r>
            <a:r>
              <a:rPr lang="en-US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izvorima</a:t>
            </a:r>
            <a:r>
              <a:rPr lang="en-US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finansiranja</a:t>
            </a:r>
            <a:endParaRPr lang="en-US" sz="3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317832901"/>
              </p:ext>
            </p:extLst>
          </p:nvPr>
        </p:nvGraphicFramePr>
        <p:xfrm>
          <a:off x="792163" y="1254032"/>
          <a:ext cx="10589940" cy="4920767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986303">
                  <a:extLst>
                    <a:ext uri="{9D8B030D-6E8A-4147-A177-3AD203B41FA5}">
                      <a16:colId xmlns:a16="http://schemas.microsoft.com/office/drawing/2014/main" val="3040006857"/>
                    </a:ext>
                  </a:extLst>
                </a:gridCol>
                <a:gridCol w="3249673">
                  <a:extLst>
                    <a:ext uri="{9D8B030D-6E8A-4147-A177-3AD203B41FA5}">
                      <a16:colId xmlns:a16="http://schemas.microsoft.com/office/drawing/2014/main" val="1105644881"/>
                    </a:ext>
                  </a:extLst>
                </a:gridCol>
                <a:gridCol w="2117988">
                  <a:extLst>
                    <a:ext uri="{9D8B030D-6E8A-4147-A177-3AD203B41FA5}">
                      <a16:colId xmlns:a16="http://schemas.microsoft.com/office/drawing/2014/main" val="3604834169"/>
                    </a:ext>
                  </a:extLst>
                </a:gridCol>
                <a:gridCol w="2591755">
                  <a:extLst>
                    <a:ext uri="{9D8B030D-6E8A-4147-A177-3AD203B41FA5}">
                      <a16:colId xmlns:a16="http://schemas.microsoft.com/office/drawing/2014/main" val="4100149316"/>
                    </a:ext>
                  </a:extLst>
                </a:gridCol>
                <a:gridCol w="1644221">
                  <a:extLst>
                    <a:ext uri="{9D8B030D-6E8A-4147-A177-3AD203B41FA5}">
                      <a16:colId xmlns:a16="http://schemas.microsoft.com/office/drawing/2014/main" val="2653224829"/>
                    </a:ext>
                  </a:extLst>
                </a:gridCol>
              </a:tblGrid>
              <a:tr h="62033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mk-MK" sz="1100" spc="-2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Б.</a:t>
                      </a:r>
                      <a:endParaRPr lang="mk-MK" sz="11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Distribucija</a:t>
                      </a:r>
                      <a:endParaRPr lang="en-US" sz="1100" b="1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naučnih</a:t>
                      </a:r>
                      <a:r>
                        <a:rPr lang="en-US" sz="11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100" b="1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</a:t>
                      </a:r>
                      <a:endParaRPr lang="en-US" sz="1100" b="1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umjetničkih</a:t>
                      </a:r>
                      <a:r>
                        <a:rPr lang="en-US" sz="11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100" b="1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projekata</a:t>
                      </a:r>
                      <a:endParaRPr lang="en-US" sz="1100" b="1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od </a:t>
                      </a:r>
                      <a:r>
                        <a:rPr lang="en-US" sz="1100" b="1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strane</a:t>
                      </a:r>
                      <a:r>
                        <a:rPr lang="en-US" sz="11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100" b="1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istraživačkih</a:t>
                      </a:r>
                      <a:r>
                        <a:rPr lang="en-US" sz="11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100" b="1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centara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spc="-2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fond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spc="-2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od </a:t>
                      </a:r>
                      <a:r>
                        <a:rPr lang="en-US" sz="1100" spc="-2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MANU</a:t>
                      </a:r>
                      <a:endParaRPr lang="mk-MK" sz="1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spc="-2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Drugi</a:t>
                      </a:r>
                      <a:endParaRPr lang="en-US" sz="1100" spc="-2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spc="-2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Izvori</a:t>
                      </a:r>
                      <a:r>
                        <a:rPr lang="en-US" sz="1100" spc="-2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-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spc="-2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Samofinansiranje</a:t>
                      </a:r>
                      <a:endParaRPr lang="mk-MK" sz="1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spc="-2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Ukupno</a:t>
                      </a:r>
                      <a:endParaRPr lang="mk-MK" sz="1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9773434"/>
                  </a:ext>
                </a:extLst>
              </a:tr>
              <a:tr h="45245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mk-MK" sz="1100" b="1" spc="-2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</a:t>
                      </a:r>
                      <a:endParaRPr lang="mk-MK" sz="11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100" b="1" spc="-3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Energetski</a:t>
                      </a:r>
                      <a:r>
                        <a:rPr lang="en-US" sz="1100" b="1" spc="-3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100" b="1" spc="-3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istraživački</a:t>
                      </a:r>
                      <a:r>
                        <a:rPr lang="en-US" sz="1100" b="1" spc="-3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100" b="1" spc="-3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centar</a:t>
                      </a:r>
                      <a:endParaRPr lang="en-US" sz="1100" b="1" spc="-3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100" b="1" spc="-3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</a:t>
                      </a:r>
                      <a:r>
                        <a:rPr lang="en-US" sz="1100" b="1" spc="-3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100" b="1" spc="-3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održivi</a:t>
                      </a:r>
                      <a:r>
                        <a:rPr lang="en-US" sz="1100" b="1" spc="-3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100" b="1" spc="-3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razvoj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mk-MK" sz="1400" b="1" spc="-2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mk-MK" sz="14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mk-MK" sz="1400" b="1" spc="-2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mk-MK" sz="14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mk-MK" sz="1400" b="1" spc="-2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mk-MK" sz="14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510015"/>
                  </a:ext>
                </a:extLst>
              </a:tr>
              <a:tr h="45245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mk-MK" sz="1100" b="1" spc="-2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</a:t>
                      </a:r>
                      <a:endParaRPr lang="mk-MK" sz="1100" b="1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100" b="1" spc="-2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Centar</a:t>
                      </a:r>
                      <a:r>
                        <a:rPr lang="en-US" sz="1100" b="1" spc="-2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za </a:t>
                      </a:r>
                      <a:r>
                        <a:rPr lang="en-US" sz="1100" b="1" spc="-2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istraživanje</a:t>
                      </a:r>
                      <a:r>
                        <a:rPr lang="en-US" sz="1100" b="1" spc="-2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100" b="1" spc="-2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genetskog</a:t>
                      </a:r>
                      <a:r>
                        <a:rPr lang="en-US" sz="1100" b="1" spc="-2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100" b="1" spc="-2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inženjeringa</a:t>
                      </a:r>
                      <a:r>
                        <a:rPr lang="en-US" sz="1100" b="1" spc="-2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100" b="1" spc="-2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</a:t>
                      </a:r>
                      <a:r>
                        <a:rPr lang="en-US" sz="1100" b="1" spc="-2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100" b="1" spc="-2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biotehnologije</a:t>
                      </a:r>
                      <a:endParaRPr lang="ru-RU" sz="1100" b="1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mk-MK" sz="1400" b="1" spc="-2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mk-MK" sz="1400" b="1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spc="-2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en-US" sz="1400" b="1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spc="-2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en-US" sz="1400" b="1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99615837"/>
                  </a:ext>
                </a:extLst>
              </a:tr>
              <a:tr h="37220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mk-MK" sz="1100" b="1" spc="-2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</a:t>
                      </a:r>
                      <a:endParaRPr lang="mk-MK" sz="1100" b="1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100" b="1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Leksikografski</a:t>
                      </a:r>
                      <a:r>
                        <a:rPr lang="en-US" sz="11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100" b="1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centar</a:t>
                      </a:r>
                      <a:r>
                        <a:rPr lang="en-US" sz="11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"Georgi </a:t>
                      </a:r>
                      <a:r>
                        <a:rPr lang="en-US" sz="1100" b="1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Stardelov</a:t>
                      </a:r>
                      <a:r>
                        <a:rPr lang="en-US" sz="11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" </a:t>
                      </a:r>
                      <a:endParaRPr lang="mk-MK" sz="1100" b="1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mk-MK" sz="1400" b="1" spc="-2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mk-MK" sz="1400" b="1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mk-MK" sz="1400" b="1" spc="-2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mk-MK" sz="1400" b="1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mk-MK" sz="1400" b="1" spc="-2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mk-MK" sz="1400" b="1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80706081"/>
                  </a:ext>
                </a:extLst>
              </a:tr>
              <a:tr h="45379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mk-MK" sz="1100" b="1" spc="-2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</a:t>
                      </a:r>
                      <a:endParaRPr lang="mk-MK" sz="1100" b="1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100" b="1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Centar</a:t>
                      </a:r>
                      <a:r>
                        <a:rPr lang="en-US" sz="11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za </a:t>
                      </a:r>
                      <a:r>
                        <a:rPr lang="en-US" sz="1100" b="1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strateška</a:t>
                      </a:r>
                      <a:r>
                        <a:rPr lang="en-US" sz="11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100" b="1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istraživanja</a:t>
                      </a:r>
                      <a:r>
                        <a:rPr lang="en-US" sz="11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"</a:t>
                      </a:r>
                      <a:r>
                        <a:rPr lang="en-US" sz="1100" b="1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Ksente</a:t>
                      </a:r>
                      <a:r>
                        <a:rPr lang="en-US" sz="11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100" b="1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Bogoev</a:t>
                      </a:r>
                      <a:r>
                        <a:rPr lang="en-US" sz="11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"</a:t>
                      </a:r>
                      <a:endParaRPr lang="ru-RU" sz="1100" b="1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mk-MK" sz="1400" b="1" spc="-2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mk-MK" sz="1400" b="1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mk-MK" sz="1400" b="1" spc="-2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mk-MK" sz="1400" b="1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mk-MK" sz="1400" b="1" spc="-2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mk-MK" sz="1400" b="1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34954667"/>
                  </a:ext>
                </a:extLst>
              </a:tr>
              <a:tr h="45245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mk-MK" sz="1100" b="1" spc="-2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</a:t>
                      </a:r>
                      <a:endParaRPr lang="mk-MK" sz="1100" b="1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100" b="1" spc="-2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Istraživački</a:t>
                      </a:r>
                      <a:r>
                        <a:rPr lang="en-US" sz="1100" b="1" spc="-2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100" b="1" spc="-2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centar</a:t>
                      </a:r>
                      <a:r>
                        <a:rPr lang="en-US" sz="1100" b="1" spc="-2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za </a:t>
                      </a:r>
                      <a:r>
                        <a:rPr lang="en-US" sz="1100" b="1" spc="-2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arealnu</a:t>
                      </a:r>
                      <a:r>
                        <a:rPr lang="en-US" sz="1100" b="1" spc="-2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100" b="1" spc="-2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lingvistiku</a:t>
                      </a:r>
                      <a:r>
                        <a:rPr lang="en-US" sz="1100" b="1" spc="-2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"</a:t>
                      </a:r>
                      <a:r>
                        <a:rPr lang="en-US" sz="1100" b="1" spc="-2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Božidar</a:t>
                      </a:r>
                      <a:r>
                        <a:rPr lang="en-US" sz="1100" b="1" spc="-2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100" b="1" spc="-2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Vidoeski</a:t>
                      </a:r>
                      <a:r>
                        <a:rPr lang="en-US" sz="1100" b="1" spc="-2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"</a:t>
                      </a:r>
                      <a:endParaRPr lang="ru-RU" sz="1100" b="1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mk-MK" sz="1400" b="1" spc="-2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mk-MK" sz="1400" b="1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mk-MK" sz="1400" b="1" spc="-2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mk-MK" sz="1400" b="1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mk-MK" sz="1400" b="1" spc="-2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mk-MK" sz="1400" b="1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3380099"/>
                  </a:ext>
                </a:extLst>
              </a:tr>
              <a:tr h="45245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mk-MK" sz="1100" b="1" spc="-2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</a:t>
                      </a:r>
                      <a:endParaRPr lang="mk-MK" sz="1100" b="1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100" b="1" spc="-2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Centar</a:t>
                      </a:r>
                      <a:r>
                        <a:rPr lang="en-US" sz="1100" b="1" spc="-2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za </a:t>
                      </a:r>
                      <a:r>
                        <a:rPr lang="en-US" sz="1100" b="1" spc="-2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istraživanje</a:t>
                      </a:r>
                      <a:r>
                        <a:rPr lang="en-US" sz="1100" b="1" spc="-2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100" b="1" spc="-2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kulturnog</a:t>
                      </a:r>
                      <a:r>
                        <a:rPr lang="en-US" sz="1100" b="1" spc="-2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100" b="1" spc="-2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naslijeđa</a:t>
                      </a:r>
                      <a:endParaRPr lang="en-US" sz="1100" b="1" spc="-2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100" b="1" spc="-2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"</a:t>
                      </a:r>
                      <a:r>
                        <a:rPr lang="en-US" sz="1100" b="1" spc="-2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Cvetan</a:t>
                      </a:r>
                      <a:r>
                        <a:rPr lang="en-US" sz="1100" b="1" spc="-2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100" b="1" spc="-2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Grozdanov</a:t>
                      </a:r>
                      <a:r>
                        <a:rPr lang="en-US" sz="1100" b="1" spc="-2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"</a:t>
                      </a:r>
                      <a:endParaRPr lang="ru-RU" sz="1100" b="1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mk-MK" sz="1400" b="1" spc="-2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mk-MK" sz="1400" b="1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mk-MK" sz="1400" b="1" spc="-2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mk-MK" sz="1400" b="1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mk-MK" sz="1400" b="1" spc="-2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mk-MK" sz="1400" b="1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72654370"/>
                  </a:ext>
                </a:extLst>
              </a:tr>
              <a:tr h="45245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mk-MK" sz="1100" b="1" spc="-2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7.</a:t>
                      </a:r>
                      <a:endParaRPr lang="mk-MK" sz="1100" b="1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100" b="1" spc="-2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Istraživački</a:t>
                      </a:r>
                      <a:r>
                        <a:rPr lang="en-US" sz="1100" b="1" spc="-2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100" b="1" spc="-2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centar</a:t>
                      </a:r>
                      <a:r>
                        <a:rPr lang="en-US" sz="1100" b="1" spc="-2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za </a:t>
                      </a:r>
                      <a:r>
                        <a:rPr lang="en-US" sz="1100" b="1" spc="-2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računarske</a:t>
                      </a:r>
                      <a:r>
                        <a:rPr lang="en-US" sz="1100" b="1" spc="-2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100" b="1" spc="-2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nauke</a:t>
                      </a:r>
                      <a:r>
                        <a:rPr lang="en-US" sz="1100" b="1" spc="-2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100" b="1" spc="-2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</a:t>
                      </a:r>
                      <a:r>
                        <a:rPr lang="en-US" sz="1100" b="1" spc="-2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100" b="1" spc="-2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informacione</a:t>
                      </a:r>
                      <a:r>
                        <a:rPr lang="en-US" sz="1100" b="1" spc="-2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100" b="1" spc="-2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tehnologije</a:t>
                      </a:r>
                      <a:endParaRPr lang="ru-RU" sz="1100" b="1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mk-MK" sz="1400" b="1" spc="-2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mk-MK" sz="1400" b="1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spc="-2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US" sz="1400" b="1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mk-MK" sz="1400" b="1" spc="-2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mk-MK" sz="1400" b="1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65888034"/>
                  </a:ext>
                </a:extLst>
              </a:tr>
              <a:tr h="43357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mk-MK" sz="1100" b="1" spc="-2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8.</a:t>
                      </a:r>
                      <a:endParaRPr lang="mk-MK" sz="1100" b="1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l-PL" sz="1100" b="1" spc="-2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Istraživački centar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l-PL" sz="1100" b="1" spc="-2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za okoliš i materijale</a:t>
                      </a:r>
                      <a:endParaRPr lang="ru-RU" sz="1100" b="1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mk-MK" sz="1400" b="1" spc="-2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mk-MK" sz="1400" b="1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mk-MK" sz="1400" b="1" spc="-2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mk-MK" sz="1400" b="1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mk-MK" sz="1400" b="1" spc="-2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mk-MK" sz="1400" b="1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32382534"/>
                  </a:ext>
                </a:extLst>
              </a:tr>
              <a:tr h="36418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mk-MK" sz="1100" b="1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 i="1" spc="-2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Ukupno</a:t>
                      </a:r>
                      <a:r>
                        <a:rPr lang="en-US" sz="1100" b="1" i="1" spc="-2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B</a:t>
                      </a:r>
                      <a:endParaRPr lang="mk-MK" sz="11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mk-MK" sz="1400" b="1" spc="-2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mk-MK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en-US" sz="1400" b="1" spc="-2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mk-MK" sz="1400" b="1" spc="-2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</a:t>
                      </a:r>
                      <a:endParaRPr lang="mk-MK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4233912"/>
                  </a:ext>
                </a:extLst>
              </a:tr>
              <a:tr h="36418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mk-MK" sz="20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i="1" spc="-20" dirty="0" err="1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Ukupno</a:t>
                      </a:r>
                      <a:r>
                        <a:rPr lang="en-US" sz="2000" b="1" i="1" spc="-2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 + B</a:t>
                      </a:r>
                      <a:endParaRPr lang="mk-MK" sz="20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mk-MK" sz="2000" b="1" spc="-2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43</a:t>
                      </a:r>
                      <a:endParaRPr lang="mk-MK" sz="20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mk-MK" sz="2000" b="1" spc="-2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</a:t>
                      </a:r>
                      <a:endParaRPr lang="mk-MK" sz="20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mk-MK" sz="2000" b="1" spc="-2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72</a:t>
                      </a:r>
                      <a:endParaRPr lang="mk-MK" sz="20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48727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376588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28650" y="618430"/>
            <a:ext cx="10915650" cy="5605694"/>
          </a:xfrm>
          <a:prstGeom prst="rect">
            <a:avLst/>
          </a:prstGeom>
          <a:blipFill dpi="0" rotWithShape="1">
            <a:blip r:embed="rId2">
              <a:alphaModFix amt="17000"/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2480" y="618430"/>
            <a:ext cx="10589623" cy="635604"/>
          </a:xfrm>
          <a:solidFill>
            <a:srgbClr val="FF0000"/>
          </a:solidFill>
        </p:spPr>
        <p:txBody>
          <a:bodyPr>
            <a:normAutofit fontScale="90000"/>
          </a:bodyPr>
          <a:lstStyle/>
          <a:p>
            <a:r>
              <a:rPr lang="en-US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Izdavačka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djelatnost</a:t>
            </a:r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792481" y="1254033"/>
            <a:ext cx="10589622" cy="497009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Makedonska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akademija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ima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bogatu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izdavačku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djelatnost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buNone/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U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prosjeku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je u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posljednje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tri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godine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objavljeno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45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brojeva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, a od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početka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2022.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postoji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tendencija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da se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postigne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isti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rezultat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buNone/>
            </a:pP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    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DOGAĐAJI</a:t>
            </a:r>
          </a:p>
          <a:p>
            <a:pPr marL="0" indent="0">
              <a:buNone/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U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posljednje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3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godine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održan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je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ukupno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71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događaj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, od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čega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24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naučna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skupa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, 14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svečanih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skupova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, 4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izložbe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, 6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predavanja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, 8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promocija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, 5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komemorativnih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sesija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, 6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posjeta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stranih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delegacija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4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radna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sastanka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32322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5000" y="3084407"/>
            <a:ext cx="7320280" cy="587584"/>
          </a:xfrm>
        </p:spPr>
        <p:txBody>
          <a:bodyPr>
            <a:noAutofit/>
          </a:bodyPr>
          <a:lstStyle/>
          <a:p>
            <a:r>
              <a:rPr lang="en-US" sz="6600" dirty="0"/>
              <a:t>HVALA </a:t>
            </a:r>
          </a:p>
        </p:txBody>
      </p:sp>
    </p:spTree>
    <p:extLst>
      <p:ext uri="{BB962C8B-B14F-4D97-AF65-F5344CB8AC3E}">
        <p14:creationId xmlns:p14="http://schemas.microsoft.com/office/powerpoint/2010/main" val="6643785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0"/>
            <a:ext cx="9144000" cy="533400"/>
          </a:xfrm>
          <a:solidFill>
            <a:schemeClr val="accent6">
              <a:lumMod val="5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SADRŽAJ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1942457" y="2091789"/>
            <a:ext cx="929500" cy="369332"/>
            <a:chOff x="437575" y="2024054"/>
            <a:chExt cx="929500" cy="463335"/>
          </a:xfrm>
        </p:grpSpPr>
        <p:grpSp>
          <p:nvGrpSpPr>
            <p:cNvPr id="5" name="그룹 7">
              <a:extLst>
                <a:ext uri="{FF2B5EF4-FFF2-40B4-BE49-F238E27FC236}">
                  <a16:creationId xmlns:a16="http://schemas.microsoft.com/office/drawing/2014/main" id="{5A013AAF-2E67-4F58-929C-50698F2F6BD5}"/>
                </a:ext>
              </a:extLst>
            </p:cNvPr>
            <p:cNvGrpSpPr/>
            <p:nvPr/>
          </p:nvGrpSpPr>
          <p:grpSpPr>
            <a:xfrm>
              <a:off x="437575" y="2108564"/>
              <a:ext cx="929500" cy="333079"/>
              <a:chOff x="933685" y="1815665"/>
              <a:chExt cx="929500" cy="972000"/>
            </a:xfrm>
          </p:grpSpPr>
          <p:sp>
            <p:nvSpPr>
              <p:cNvPr id="7" name="Pentagon 26">
                <a:extLst>
                  <a:ext uri="{FF2B5EF4-FFF2-40B4-BE49-F238E27FC236}">
                    <a16:creationId xmlns:a16="http://schemas.microsoft.com/office/drawing/2014/main" id="{3DC99B26-3F32-46BF-B50C-B0A1BD0DD51A}"/>
                  </a:ext>
                </a:extLst>
              </p:cNvPr>
              <p:cNvSpPr/>
              <p:nvPr/>
            </p:nvSpPr>
            <p:spPr>
              <a:xfrm>
                <a:off x="933685" y="1815665"/>
                <a:ext cx="929500" cy="972000"/>
              </a:xfrm>
              <a:prstGeom prst="homePlate">
                <a:avLst>
                  <a:gd name="adj" fmla="val 22388"/>
                </a:avLst>
              </a:prstGeom>
              <a:solidFill>
                <a:schemeClr val="tx1"/>
              </a:solidFill>
              <a:ln w="508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2400" b="1" dirty="0"/>
              </a:p>
            </p:txBody>
          </p:sp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A5B88B7A-5D32-49C7-8736-4215378568E9}"/>
                  </a:ext>
                </a:extLst>
              </p:cNvPr>
              <p:cNvSpPr/>
              <p:nvPr/>
            </p:nvSpPr>
            <p:spPr>
              <a:xfrm>
                <a:off x="991160" y="1815665"/>
                <a:ext cx="18000" cy="972000"/>
              </a:xfrm>
              <a:prstGeom prst="rect">
                <a:avLst/>
              </a:prstGeom>
              <a:solidFill>
                <a:schemeClr val="bg1"/>
              </a:solidFill>
              <a:ln w="508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2400" b="1" dirty="0"/>
              </a:p>
            </p:txBody>
          </p:sp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6F97B6BE-7FCF-4D20-A0AE-CF1CCFFC13DF}"/>
                  </a:ext>
                </a:extLst>
              </p:cNvPr>
              <p:cNvSpPr/>
              <p:nvPr/>
            </p:nvSpPr>
            <p:spPr>
              <a:xfrm>
                <a:off x="1114936" y="1815665"/>
                <a:ext cx="18000" cy="972000"/>
              </a:xfrm>
              <a:prstGeom prst="rect">
                <a:avLst/>
              </a:prstGeom>
              <a:solidFill>
                <a:schemeClr val="bg1"/>
              </a:solidFill>
              <a:ln w="508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2400" b="1" dirty="0"/>
              </a:p>
            </p:txBody>
          </p:sp>
        </p:grp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F932A34D-2794-4889-A658-69A1AA0DF3C0}"/>
                </a:ext>
              </a:extLst>
            </p:cNvPr>
            <p:cNvSpPr txBox="1"/>
            <p:nvPr/>
          </p:nvSpPr>
          <p:spPr>
            <a:xfrm>
              <a:off x="599709" y="2024054"/>
              <a:ext cx="748249" cy="463335"/>
            </a:xfrm>
            <a:prstGeom prst="rect">
              <a:avLst/>
            </a:prstGeom>
            <a:noFill/>
          </p:spPr>
          <p:txBody>
            <a:bodyPr wrap="square" tIns="0" bIns="0" rtlCol="0" anchor="ctr">
              <a:spAutoFit/>
            </a:bodyPr>
            <a:lstStyle/>
            <a:p>
              <a:pPr algn="ctr"/>
              <a:r>
                <a:rPr lang="en-US" altLang="ko-KR" sz="2400" b="1" dirty="0">
                  <a:solidFill>
                    <a:schemeClr val="bg1"/>
                  </a:solidFill>
                  <a:latin typeface="Bahnschrift Condensed" panose="020B0502040204020203" pitchFamily="34" charset="0"/>
                  <a:cs typeface="Arial" pitchFamily="34" charset="0"/>
                </a:rPr>
                <a:t>02</a:t>
              </a: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1961574" y="1549400"/>
            <a:ext cx="929500" cy="369332"/>
            <a:chOff x="437575" y="2024054"/>
            <a:chExt cx="929500" cy="463335"/>
          </a:xfrm>
        </p:grpSpPr>
        <p:grpSp>
          <p:nvGrpSpPr>
            <p:cNvPr id="11" name="그룹 7">
              <a:extLst>
                <a:ext uri="{FF2B5EF4-FFF2-40B4-BE49-F238E27FC236}">
                  <a16:creationId xmlns:a16="http://schemas.microsoft.com/office/drawing/2014/main" id="{5A013AAF-2E67-4F58-929C-50698F2F6BD5}"/>
                </a:ext>
              </a:extLst>
            </p:cNvPr>
            <p:cNvGrpSpPr/>
            <p:nvPr/>
          </p:nvGrpSpPr>
          <p:grpSpPr>
            <a:xfrm>
              <a:off x="437575" y="2108564"/>
              <a:ext cx="929500" cy="333079"/>
              <a:chOff x="933685" y="1815665"/>
              <a:chExt cx="929500" cy="972000"/>
            </a:xfrm>
          </p:grpSpPr>
          <p:sp>
            <p:nvSpPr>
              <p:cNvPr id="13" name="Pentagon 26">
                <a:extLst>
                  <a:ext uri="{FF2B5EF4-FFF2-40B4-BE49-F238E27FC236}">
                    <a16:creationId xmlns:a16="http://schemas.microsoft.com/office/drawing/2014/main" id="{3DC99B26-3F32-46BF-B50C-B0A1BD0DD51A}"/>
                  </a:ext>
                </a:extLst>
              </p:cNvPr>
              <p:cNvSpPr/>
              <p:nvPr/>
            </p:nvSpPr>
            <p:spPr>
              <a:xfrm>
                <a:off x="933685" y="1815665"/>
                <a:ext cx="929500" cy="972000"/>
              </a:xfrm>
              <a:prstGeom prst="homePlate">
                <a:avLst>
                  <a:gd name="adj" fmla="val 22388"/>
                </a:avLst>
              </a:prstGeom>
              <a:solidFill>
                <a:schemeClr val="tx1"/>
              </a:solidFill>
              <a:ln w="508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2400" b="1" dirty="0"/>
              </a:p>
            </p:txBody>
          </p:sp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A5B88B7A-5D32-49C7-8736-4215378568E9}"/>
                  </a:ext>
                </a:extLst>
              </p:cNvPr>
              <p:cNvSpPr/>
              <p:nvPr/>
            </p:nvSpPr>
            <p:spPr>
              <a:xfrm>
                <a:off x="991160" y="1815665"/>
                <a:ext cx="18000" cy="972000"/>
              </a:xfrm>
              <a:prstGeom prst="rect">
                <a:avLst/>
              </a:prstGeom>
              <a:solidFill>
                <a:schemeClr val="bg1"/>
              </a:solidFill>
              <a:ln w="508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2400" b="1" dirty="0"/>
              </a:p>
            </p:txBody>
          </p:sp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6F97B6BE-7FCF-4D20-A0AE-CF1CCFFC13DF}"/>
                  </a:ext>
                </a:extLst>
              </p:cNvPr>
              <p:cNvSpPr/>
              <p:nvPr/>
            </p:nvSpPr>
            <p:spPr>
              <a:xfrm>
                <a:off x="1114936" y="1815665"/>
                <a:ext cx="18000" cy="972000"/>
              </a:xfrm>
              <a:prstGeom prst="rect">
                <a:avLst/>
              </a:prstGeom>
              <a:solidFill>
                <a:schemeClr val="bg1"/>
              </a:solidFill>
              <a:ln w="508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2400" b="1" dirty="0"/>
              </a:p>
            </p:txBody>
          </p:sp>
        </p:grp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F932A34D-2794-4889-A658-69A1AA0DF3C0}"/>
                </a:ext>
              </a:extLst>
            </p:cNvPr>
            <p:cNvSpPr txBox="1"/>
            <p:nvPr/>
          </p:nvSpPr>
          <p:spPr>
            <a:xfrm>
              <a:off x="599709" y="2024054"/>
              <a:ext cx="748249" cy="463335"/>
            </a:xfrm>
            <a:prstGeom prst="rect">
              <a:avLst/>
            </a:prstGeom>
            <a:noFill/>
          </p:spPr>
          <p:txBody>
            <a:bodyPr wrap="square" tIns="0" bIns="0" rtlCol="0" anchor="ctr">
              <a:spAutoFit/>
            </a:bodyPr>
            <a:lstStyle/>
            <a:p>
              <a:pPr algn="ctr"/>
              <a:r>
                <a:rPr lang="en-US" altLang="ko-KR" sz="2400" b="1" dirty="0">
                  <a:solidFill>
                    <a:schemeClr val="bg1"/>
                  </a:solidFill>
                  <a:latin typeface="Bahnschrift Condensed" panose="020B0502040204020203" pitchFamily="34" charset="0"/>
                  <a:cs typeface="Arial" pitchFamily="34" charset="0"/>
                </a:rPr>
                <a:t>01</a:t>
              </a: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1961574" y="3715840"/>
            <a:ext cx="929500" cy="369332"/>
            <a:chOff x="437575" y="2024054"/>
            <a:chExt cx="929500" cy="463335"/>
          </a:xfrm>
        </p:grpSpPr>
        <p:grpSp>
          <p:nvGrpSpPr>
            <p:cNvPr id="17" name="그룹 7">
              <a:extLst>
                <a:ext uri="{FF2B5EF4-FFF2-40B4-BE49-F238E27FC236}">
                  <a16:creationId xmlns:a16="http://schemas.microsoft.com/office/drawing/2014/main" id="{5A013AAF-2E67-4F58-929C-50698F2F6BD5}"/>
                </a:ext>
              </a:extLst>
            </p:cNvPr>
            <p:cNvGrpSpPr/>
            <p:nvPr/>
          </p:nvGrpSpPr>
          <p:grpSpPr>
            <a:xfrm>
              <a:off x="437575" y="2108564"/>
              <a:ext cx="929500" cy="333079"/>
              <a:chOff x="933685" y="1815665"/>
              <a:chExt cx="929500" cy="972000"/>
            </a:xfrm>
          </p:grpSpPr>
          <p:sp>
            <p:nvSpPr>
              <p:cNvPr id="19" name="Pentagon 26">
                <a:extLst>
                  <a:ext uri="{FF2B5EF4-FFF2-40B4-BE49-F238E27FC236}">
                    <a16:creationId xmlns:a16="http://schemas.microsoft.com/office/drawing/2014/main" id="{3DC99B26-3F32-46BF-B50C-B0A1BD0DD51A}"/>
                  </a:ext>
                </a:extLst>
              </p:cNvPr>
              <p:cNvSpPr/>
              <p:nvPr/>
            </p:nvSpPr>
            <p:spPr>
              <a:xfrm>
                <a:off x="933685" y="1815665"/>
                <a:ext cx="929500" cy="972000"/>
              </a:xfrm>
              <a:prstGeom prst="homePlate">
                <a:avLst>
                  <a:gd name="adj" fmla="val 22388"/>
                </a:avLst>
              </a:prstGeom>
              <a:solidFill>
                <a:schemeClr val="tx1"/>
              </a:solidFill>
              <a:ln w="508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2400" b="1" dirty="0"/>
              </a:p>
            </p:txBody>
          </p:sp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A5B88B7A-5D32-49C7-8736-4215378568E9}"/>
                  </a:ext>
                </a:extLst>
              </p:cNvPr>
              <p:cNvSpPr/>
              <p:nvPr/>
            </p:nvSpPr>
            <p:spPr>
              <a:xfrm>
                <a:off x="991160" y="1815665"/>
                <a:ext cx="18000" cy="972000"/>
              </a:xfrm>
              <a:prstGeom prst="rect">
                <a:avLst/>
              </a:prstGeom>
              <a:solidFill>
                <a:schemeClr val="bg1"/>
              </a:solidFill>
              <a:ln w="508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2400" b="1" dirty="0"/>
              </a:p>
            </p:txBody>
          </p:sp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6F97B6BE-7FCF-4D20-A0AE-CF1CCFFC13DF}"/>
                  </a:ext>
                </a:extLst>
              </p:cNvPr>
              <p:cNvSpPr/>
              <p:nvPr/>
            </p:nvSpPr>
            <p:spPr>
              <a:xfrm>
                <a:off x="1114936" y="1815665"/>
                <a:ext cx="18000" cy="972000"/>
              </a:xfrm>
              <a:prstGeom prst="rect">
                <a:avLst/>
              </a:prstGeom>
              <a:solidFill>
                <a:schemeClr val="bg1"/>
              </a:solidFill>
              <a:ln w="508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2400" b="1" dirty="0"/>
              </a:p>
            </p:txBody>
          </p:sp>
        </p:grp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F932A34D-2794-4889-A658-69A1AA0DF3C0}"/>
                </a:ext>
              </a:extLst>
            </p:cNvPr>
            <p:cNvSpPr txBox="1"/>
            <p:nvPr/>
          </p:nvSpPr>
          <p:spPr>
            <a:xfrm>
              <a:off x="599709" y="2024054"/>
              <a:ext cx="748249" cy="463335"/>
            </a:xfrm>
            <a:prstGeom prst="rect">
              <a:avLst/>
            </a:prstGeom>
            <a:noFill/>
          </p:spPr>
          <p:txBody>
            <a:bodyPr wrap="square" tIns="0" bIns="0" rtlCol="0" anchor="ctr">
              <a:spAutoFit/>
            </a:bodyPr>
            <a:lstStyle/>
            <a:p>
              <a:pPr algn="ctr"/>
              <a:r>
                <a:rPr lang="en-US" altLang="ko-KR" sz="2400" b="1" dirty="0">
                  <a:solidFill>
                    <a:schemeClr val="bg1"/>
                  </a:solidFill>
                  <a:latin typeface="Bahnschrift Condensed" panose="020B0502040204020203" pitchFamily="34" charset="0"/>
                  <a:cs typeface="Arial" pitchFamily="34" charset="0"/>
                </a:rPr>
                <a:t>04</a:t>
              </a: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1923340" y="2848063"/>
            <a:ext cx="929500" cy="369332"/>
            <a:chOff x="437575" y="2024054"/>
            <a:chExt cx="929500" cy="463335"/>
          </a:xfrm>
        </p:grpSpPr>
        <p:grpSp>
          <p:nvGrpSpPr>
            <p:cNvPr id="23" name="그룹 7">
              <a:extLst>
                <a:ext uri="{FF2B5EF4-FFF2-40B4-BE49-F238E27FC236}">
                  <a16:creationId xmlns:a16="http://schemas.microsoft.com/office/drawing/2014/main" id="{5A013AAF-2E67-4F58-929C-50698F2F6BD5}"/>
                </a:ext>
              </a:extLst>
            </p:cNvPr>
            <p:cNvGrpSpPr/>
            <p:nvPr/>
          </p:nvGrpSpPr>
          <p:grpSpPr>
            <a:xfrm>
              <a:off x="437575" y="2108564"/>
              <a:ext cx="929500" cy="333079"/>
              <a:chOff x="933685" y="1815665"/>
              <a:chExt cx="929500" cy="972000"/>
            </a:xfrm>
          </p:grpSpPr>
          <p:sp>
            <p:nvSpPr>
              <p:cNvPr id="25" name="Pentagon 26">
                <a:extLst>
                  <a:ext uri="{FF2B5EF4-FFF2-40B4-BE49-F238E27FC236}">
                    <a16:creationId xmlns:a16="http://schemas.microsoft.com/office/drawing/2014/main" id="{3DC99B26-3F32-46BF-B50C-B0A1BD0DD51A}"/>
                  </a:ext>
                </a:extLst>
              </p:cNvPr>
              <p:cNvSpPr/>
              <p:nvPr/>
            </p:nvSpPr>
            <p:spPr>
              <a:xfrm>
                <a:off x="933685" y="1815665"/>
                <a:ext cx="929500" cy="972000"/>
              </a:xfrm>
              <a:prstGeom prst="homePlate">
                <a:avLst>
                  <a:gd name="adj" fmla="val 22388"/>
                </a:avLst>
              </a:prstGeom>
              <a:solidFill>
                <a:schemeClr val="tx1"/>
              </a:solidFill>
              <a:ln w="508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2400" b="1" dirty="0"/>
              </a:p>
            </p:txBody>
          </p:sp>
          <p:sp>
            <p:nvSpPr>
              <p:cNvPr id="26" name="Rectangle 25">
                <a:extLst>
                  <a:ext uri="{FF2B5EF4-FFF2-40B4-BE49-F238E27FC236}">
                    <a16:creationId xmlns:a16="http://schemas.microsoft.com/office/drawing/2014/main" id="{A5B88B7A-5D32-49C7-8736-4215378568E9}"/>
                  </a:ext>
                </a:extLst>
              </p:cNvPr>
              <p:cNvSpPr/>
              <p:nvPr/>
            </p:nvSpPr>
            <p:spPr>
              <a:xfrm>
                <a:off x="991160" y="1815665"/>
                <a:ext cx="18000" cy="972000"/>
              </a:xfrm>
              <a:prstGeom prst="rect">
                <a:avLst/>
              </a:prstGeom>
              <a:solidFill>
                <a:schemeClr val="bg1"/>
              </a:solidFill>
              <a:ln w="508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2400" b="1" dirty="0"/>
              </a:p>
            </p:txBody>
          </p:sp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id="{6F97B6BE-7FCF-4D20-A0AE-CF1CCFFC13DF}"/>
                  </a:ext>
                </a:extLst>
              </p:cNvPr>
              <p:cNvSpPr/>
              <p:nvPr/>
            </p:nvSpPr>
            <p:spPr>
              <a:xfrm>
                <a:off x="1114936" y="1815665"/>
                <a:ext cx="18000" cy="972000"/>
              </a:xfrm>
              <a:prstGeom prst="rect">
                <a:avLst/>
              </a:prstGeom>
              <a:solidFill>
                <a:schemeClr val="bg1"/>
              </a:solidFill>
              <a:ln w="508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2400" b="1" dirty="0"/>
              </a:p>
            </p:txBody>
          </p:sp>
        </p:grp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F932A34D-2794-4889-A658-69A1AA0DF3C0}"/>
                </a:ext>
              </a:extLst>
            </p:cNvPr>
            <p:cNvSpPr txBox="1"/>
            <p:nvPr/>
          </p:nvSpPr>
          <p:spPr>
            <a:xfrm>
              <a:off x="599709" y="2024054"/>
              <a:ext cx="748249" cy="463335"/>
            </a:xfrm>
            <a:prstGeom prst="rect">
              <a:avLst/>
            </a:prstGeom>
            <a:noFill/>
          </p:spPr>
          <p:txBody>
            <a:bodyPr wrap="square" tIns="0" bIns="0" rtlCol="0" anchor="ctr">
              <a:spAutoFit/>
            </a:bodyPr>
            <a:lstStyle/>
            <a:p>
              <a:pPr algn="ctr"/>
              <a:r>
                <a:rPr lang="en-US" altLang="ko-KR" sz="2400" b="1" dirty="0">
                  <a:solidFill>
                    <a:schemeClr val="bg1"/>
                  </a:solidFill>
                  <a:latin typeface="Bahnschrift Condensed" panose="020B0502040204020203" pitchFamily="34" charset="0"/>
                  <a:cs typeface="Arial" pitchFamily="34" charset="0"/>
                </a:rPr>
                <a:t>03</a:t>
              </a:r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1942457" y="4583617"/>
            <a:ext cx="929500" cy="369332"/>
            <a:chOff x="437575" y="2024054"/>
            <a:chExt cx="929500" cy="463335"/>
          </a:xfrm>
        </p:grpSpPr>
        <p:grpSp>
          <p:nvGrpSpPr>
            <p:cNvPr id="29" name="그룹 7">
              <a:extLst>
                <a:ext uri="{FF2B5EF4-FFF2-40B4-BE49-F238E27FC236}">
                  <a16:creationId xmlns:a16="http://schemas.microsoft.com/office/drawing/2014/main" id="{5A013AAF-2E67-4F58-929C-50698F2F6BD5}"/>
                </a:ext>
              </a:extLst>
            </p:cNvPr>
            <p:cNvGrpSpPr/>
            <p:nvPr/>
          </p:nvGrpSpPr>
          <p:grpSpPr>
            <a:xfrm>
              <a:off x="437575" y="2108564"/>
              <a:ext cx="929500" cy="333079"/>
              <a:chOff x="933685" y="1815665"/>
              <a:chExt cx="929500" cy="972000"/>
            </a:xfrm>
          </p:grpSpPr>
          <p:sp>
            <p:nvSpPr>
              <p:cNvPr id="31" name="Pentagon 26">
                <a:extLst>
                  <a:ext uri="{FF2B5EF4-FFF2-40B4-BE49-F238E27FC236}">
                    <a16:creationId xmlns:a16="http://schemas.microsoft.com/office/drawing/2014/main" id="{3DC99B26-3F32-46BF-B50C-B0A1BD0DD51A}"/>
                  </a:ext>
                </a:extLst>
              </p:cNvPr>
              <p:cNvSpPr/>
              <p:nvPr/>
            </p:nvSpPr>
            <p:spPr>
              <a:xfrm>
                <a:off x="933685" y="1815665"/>
                <a:ext cx="929500" cy="972000"/>
              </a:xfrm>
              <a:prstGeom prst="homePlate">
                <a:avLst>
                  <a:gd name="adj" fmla="val 22388"/>
                </a:avLst>
              </a:prstGeom>
              <a:solidFill>
                <a:schemeClr val="tx1"/>
              </a:solidFill>
              <a:ln w="508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2400" b="1" dirty="0"/>
              </a:p>
            </p:txBody>
          </p:sp>
          <p:sp>
            <p:nvSpPr>
              <p:cNvPr id="32" name="Rectangle 31">
                <a:extLst>
                  <a:ext uri="{FF2B5EF4-FFF2-40B4-BE49-F238E27FC236}">
                    <a16:creationId xmlns:a16="http://schemas.microsoft.com/office/drawing/2014/main" id="{A5B88B7A-5D32-49C7-8736-4215378568E9}"/>
                  </a:ext>
                </a:extLst>
              </p:cNvPr>
              <p:cNvSpPr/>
              <p:nvPr/>
            </p:nvSpPr>
            <p:spPr>
              <a:xfrm>
                <a:off x="991160" y="1815665"/>
                <a:ext cx="18000" cy="972000"/>
              </a:xfrm>
              <a:prstGeom prst="rect">
                <a:avLst/>
              </a:prstGeom>
              <a:solidFill>
                <a:schemeClr val="bg1"/>
              </a:solidFill>
              <a:ln w="508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2400" b="1" dirty="0"/>
              </a:p>
            </p:txBody>
          </p:sp>
          <p:sp>
            <p:nvSpPr>
              <p:cNvPr id="33" name="Rectangle 32">
                <a:extLst>
                  <a:ext uri="{FF2B5EF4-FFF2-40B4-BE49-F238E27FC236}">
                    <a16:creationId xmlns:a16="http://schemas.microsoft.com/office/drawing/2014/main" id="{6F97B6BE-7FCF-4D20-A0AE-CF1CCFFC13DF}"/>
                  </a:ext>
                </a:extLst>
              </p:cNvPr>
              <p:cNvSpPr/>
              <p:nvPr/>
            </p:nvSpPr>
            <p:spPr>
              <a:xfrm>
                <a:off x="1114936" y="1815665"/>
                <a:ext cx="18000" cy="972000"/>
              </a:xfrm>
              <a:prstGeom prst="rect">
                <a:avLst/>
              </a:prstGeom>
              <a:solidFill>
                <a:schemeClr val="bg1"/>
              </a:solidFill>
              <a:ln w="508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2400" b="1" dirty="0"/>
              </a:p>
            </p:txBody>
          </p:sp>
        </p:grp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F932A34D-2794-4889-A658-69A1AA0DF3C0}"/>
                </a:ext>
              </a:extLst>
            </p:cNvPr>
            <p:cNvSpPr txBox="1"/>
            <p:nvPr/>
          </p:nvSpPr>
          <p:spPr>
            <a:xfrm>
              <a:off x="599709" y="2024054"/>
              <a:ext cx="748249" cy="463335"/>
            </a:xfrm>
            <a:prstGeom prst="rect">
              <a:avLst/>
            </a:prstGeom>
            <a:noFill/>
          </p:spPr>
          <p:txBody>
            <a:bodyPr wrap="square" tIns="0" bIns="0" rtlCol="0" anchor="ctr">
              <a:spAutoFit/>
            </a:bodyPr>
            <a:lstStyle/>
            <a:p>
              <a:pPr algn="ctr"/>
              <a:r>
                <a:rPr lang="en-US" altLang="ko-KR" sz="2400" b="1" dirty="0">
                  <a:solidFill>
                    <a:schemeClr val="bg1"/>
                  </a:solidFill>
                  <a:latin typeface="Bahnschrift Condensed" panose="020B0502040204020203" pitchFamily="34" charset="0"/>
                  <a:cs typeface="Arial" pitchFamily="34" charset="0"/>
                </a:rPr>
                <a:t>05</a:t>
              </a:r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2038675" y="5802868"/>
            <a:ext cx="852908" cy="369332"/>
            <a:chOff x="495050" y="2024054"/>
            <a:chExt cx="852908" cy="463335"/>
          </a:xfrm>
        </p:grpSpPr>
        <p:grpSp>
          <p:nvGrpSpPr>
            <p:cNvPr id="35" name="그룹 7">
              <a:extLst>
                <a:ext uri="{FF2B5EF4-FFF2-40B4-BE49-F238E27FC236}">
                  <a16:creationId xmlns:a16="http://schemas.microsoft.com/office/drawing/2014/main" id="{5A013AAF-2E67-4F58-929C-50698F2F6BD5}"/>
                </a:ext>
              </a:extLst>
            </p:cNvPr>
            <p:cNvGrpSpPr/>
            <p:nvPr/>
          </p:nvGrpSpPr>
          <p:grpSpPr>
            <a:xfrm>
              <a:off x="495050" y="2108564"/>
              <a:ext cx="141776" cy="333079"/>
              <a:chOff x="991160" y="1815665"/>
              <a:chExt cx="141776" cy="972000"/>
            </a:xfrm>
          </p:grpSpPr>
          <p:sp>
            <p:nvSpPr>
              <p:cNvPr id="38" name="Rectangle 37">
                <a:extLst>
                  <a:ext uri="{FF2B5EF4-FFF2-40B4-BE49-F238E27FC236}">
                    <a16:creationId xmlns:a16="http://schemas.microsoft.com/office/drawing/2014/main" id="{A5B88B7A-5D32-49C7-8736-4215378568E9}"/>
                  </a:ext>
                </a:extLst>
              </p:cNvPr>
              <p:cNvSpPr/>
              <p:nvPr/>
            </p:nvSpPr>
            <p:spPr>
              <a:xfrm>
                <a:off x="991160" y="1815665"/>
                <a:ext cx="18000" cy="972000"/>
              </a:xfrm>
              <a:prstGeom prst="rect">
                <a:avLst/>
              </a:prstGeom>
              <a:solidFill>
                <a:schemeClr val="bg1"/>
              </a:solidFill>
              <a:ln w="508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2400" dirty="0"/>
              </a:p>
            </p:txBody>
          </p:sp>
          <p:sp>
            <p:nvSpPr>
              <p:cNvPr id="39" name="Rectangle 38">
                <a:extLst>
                  <a:ext uri="{FF2B5EF4-FFF2-40B4-BE49-F238E27FC236}">
                    <a16:creationId xmlns:a16="http://schemas.microsoft.com/office/drawing/2014/main" id="{6F97B6BE-7FCF-4D20-A0AE-CF1CCFFC13DF}"/>
                  </a:ext>
                </a:extLst>
              </p:cNvPr>
              <p:cNvSpPr/>
              <p:nvPr/>
            </p:nvSpPr>
            <p:spPr>
              <a:xfrm>
                <a:off x="1114936" y="1815665"/>
                <a:ext cx="18000" cy="972000"/>
              </a:xfrm>
              <a:prstGeom prst="rect">
                <a:avLst/>
              </a:prstGeom>
              <a:solidFill>
                <a:schemeClr val="bg1"/>
              </a:solidFill>
              <a:ln w="508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2400" dirty="0"/>
              </a:p>
            </p:txBody>
          </p:sp>
        </p:grp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F932A34D-2794-4889-A658-69A1AA0DF3C0}"/>
                </a:ext>
              </a:extLst>
            </p:cNvPr>
            <p:cNvSpPr txBox="1"/>
            <p:nvPr/>
          </p:nvSpPr>
          <p:spPr>
            <a:xfrm>
              <a:off x="599709" y="2024054"/>
              <a:ext cx="748249" cy="463335"/>
            </a:xfrm>
            <a:prstGeom prst="rect">
              <a:avLst/>
            </a:prstGeom>
            <a:noFill/>
          </p:spPr>
          <p:txBody>
            <a:bodyPr wrap="square" tIns="0" bIns="0" rtlCol="0" anchor="ctr">
              <a:spAutoFit/>
            </a:bodyPr>
            <a:lstStyle/>
            <a:p>
              <a:pPr algn="ctr"/>
              <a:r>
                <a:rPr lang="en-US" altLang="ko-KR" sz="2400" b="1" dirty="0">
                  <a:solidFill>
                    <a:schemeClr val="bg1"/>
                  </a:solidFill>
                  <a:latin typeface="Bahnschrift Condensed" panose="020B0502040204020203" pitchFamily="34" charset="0"/>
                  <a:cs typeface="Arial" pitchFamily="34" charset="0"/>
                </a:rPr>
                <a:t>07</a:t>
              </a:r>
            </a:p>
          </p:txBody>
        </p:sp>
      </p:grpSp>
      <p:sp>
        <p:nvSpPr>
          <p:cNvPr id="58" name="Rectangle 57"/>
          <p:cNvSpPr/>
          <p:nvPr/>
        </p:nvSpPr>
        <p:spPr>
          <a:xfrm>
            <a:off x="2929432" y="1738289"/>
            <a:ext cx="7620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mk-MK" sz="2400" b="1" dirty="0"/>
              <a:t/>
            </a:r>
            <a:br>
              <a:rPr lang="mk-MK" sz="2400" b="1" dirty="0"/>
            </a:br>
            <a:r>
              <a:rPr lang="mk-MK" sz="2400" b="1" dirty="0"/>
              <a:t> </a:t>
            </a:r>
            <a:r>
              <a:rPr lang="en-US" sz="2400" b="1" dirty="0"/>
              <a:t>ORGANIZACIJSKA STRUKTURA MANU</a:t>
            </a:r>
            <a:br>
              <a:rPr lang="en-US" sz="2400" b="1" dirty="0"/>
            </a:br>
            <a:endParaRPr lang="en-US" sz="2400" b="1" dirty="0"/>
          </a:p>
          <a:p>
            <a:endParaRPr lang="en-US" sz="2400" b="1" dirty="0"/>
          </a:p>
        </p:txBody>
      </p:sp>
      <p:sp>
        <p:nvSpPr>
          <p:cNvPr id="59" name="Rectangle 58"/>
          <p:cNvSpPr/>
          <p:nvPr/>
        </p:nvSpPr>
        <p:spPr>
          <a:xfrm>
            <a:off x="3053208" y="1542991"/>
            <a:ext cx="382027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/>
              <a:t>MISIJA </a:t>
            </a:r>
            <a:r>
              <a:rPr lang="en-US" sz="2400" b="1" dirty="0"/>
              <a:t>I VIZIJA</a:t>
            </a:r>
          </a:p>
        </p:txBody>
      </p:sp>
      <p:sp>
        <p:nvSpPr>
          <p:cNvPr id="60" name="Rectangle 59"/>
          <p:cNvSpPr/>
          <p:nvPr/>
        </p:nvSpPr>
        <p:spPr>
          <a:xfrm>
            <a:off x="2968175" y="2804839"/>
            <a:ext cx="73152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/>
              <a:t> BUDGET</a:t>
            </a:r>
            <a:r>
              <a:rPr lang="sq-MK" sz="2400" b="1" dirty="0" smtClean="0"/>
              <a:t> MANU</a:t>
            </a:r>
            <a:endParaRPr lang="en-US" sz="2400" b="1" dirty="0"/>
          </a:p>
        </p:txBody>
      </p:sp>
      <p:sp>
        <p:nvSpPr>
          <p:cNvPr id="61" name="Title 1"/>
          <p:cNvSpPr txBox="1">
            <a:spLocks/>
          </p:cNvSpPr>
          <p:nvPr/>
        </p:nvSpPr>
        <p:spPr>
          <a:xfrm>
            <a:off x="2995907" y="3872164"/>
            <a:ext cx="8229600" cy="4111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>
              <a:spcBef>
                <a:spcPct val="0"/>
              </a:spcBef>
              <a:defRPr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DISTRIBUCIJA NAUČNIH I UMETNIČKIH PROJEKATA PO ODELJENJAMA I ISTRAŽIVAČKIM CENTRIMA</a:t>
            </a: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400" b="1" dirty="0">
              <a:latin typeface="+mj-lt"/>
              <a:ea typeface="+mj-ea"/>
              <a:cs typeface="+mj-cs"/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2971800" y="4993788"/>
            <a:ext cx="7239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/>
              <a:t/>
            </a:r>
            <a:br>
              <a:rPr lang="en-US" sz="2000" dirty="0"/>
            </a:br>
            <a:endParaRPr lang="en-US" sz="2000" dirty="0"/>
          </a:p>
        </p:txBody>
      </p:sp>
      <p:sp>
        <p:nvSpPr>
          <p:cNvPr id="63" name="Rectangle 62"/>
          <p:cNvSpPr/>
          <p:nvPr/>
        </p:nvSpPr>
        <p:spPr>
          <a:xfrm>
            <a:off x="2968175" y="4594314"/>
            <a:ext cx="73152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ctr"/>
            <a:r>
              <a:rPr lang="en-US" sz="2400" b="1" dirty="0">
                <a:solidFill>
                  <a:srgbClr val="000000"/>
                </a:solidFill>
              </a:rPr>
              <a:t>IZDAVAČKA DJELATNOST</a:t>
            </a:r>
            <a:endParaRPr lang="ru-RU" sz="24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86043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37359" y="620758"/>
            <a:ext cx="10934700" cy="5600700"/>
          </a:xfrm>
          <a:prstGeom prst="rect">
            <a:avLst/>
          </a:prstGeom>
          <a:blipFill dpi="0" rotWithShape="1">
            <a:blip r:embed="rId2">
              <a:alphaModFix amt="18000"/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714104" y="1325329"/>
            <a:ext cx="10857954" cy="477583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Misija</a:t>
            </a:r>
            <a:r>
              <a:rPr lang="en-US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>
                <a:latin typeface="Arial" panose="020B0604020202020204" pitchFamily="34" charset="0"/>
                <a:cs typeface="Arial" panose="020B0604020202020204" pitchFamily="34" charset="0"/>
              </a:rPr>
              <a:t>Makedonske</a:t>
            </a:r>
            <a:r>
              <a:rPr lang="en-US" sz="2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>
                <a:latin typeface="Arial" panose="020B0604020202020204" pitchFamily="34" charset="0"/>
                <a:cs typeface="Arial" panose="020B0604020202020204" pitchFamily="34" charset="0"/>
              </a:rPr>
              <a:t>akademije</a:t>
            </a:r>
            <a:r>
              <a:rPr lang="en-US" sz="2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>
                <a:latin typeface="Arial" panose="020B0604020202020204" pitchFamily="34" charset="0"/>
                <a:cs typeface="Arial" panose="020B0604020202020204" pitchFamily="34" charset="0"/>
              </a:rPr>
              <a:t>nauka</a:t>
            </a:r>
            <a:r>
              <a:rPr lang="en-US" sz="2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2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>
                <a:latin typeface="Arial" panose="020B0604020202020204" pitchFamily="34" charset="0"/>
                <a:cs typeface="Arial" panose="020B0604020202020204" pitchFamily="34" charset="0"/>
              </a:rPr>
              <a:t>umjetnosti</a:t>
            </a:r>
            <a:r>
              <a:rPr lang="en-US" sz="2200" b="1" dirty="0">
                <a:latin typeface="Arial" panose="020B0604020202020204" pitchFamily="34" charset="0"/>
                <a:cs typeface="Arial" panose="020B0604020202020204" pitchFamily="34" charset="0"/>
              </a:rPr>
              <a:t> je da </a:t>
            </a:r>
            <a:r>
              <a:rPr lang="en-US" sz="2200" b="1" dirty="0" err="1">
                <a:latin typeface="Arial" panose="020B0604020202020204" pitchFamily="34" charset="0"/>
                <a:cs typeface="Arial" panose="020B0604020202020204" pitchFamily="34" charset="0"/>
              </a:rPr>
              <a:t>da</a:t>
            </a:r>
            <a:r>
              <a:rPr lang="en-US" sz="2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>
                <a:latin typeface="Arial" panose="020B0604020202020204" pitchFamily="34" charset="0"/>
                <a:cs typeface="Arial" panose="020B0604020202020204" pitchFamily="34" charset="0"/>
              </a:rPr>
              <a:t>svoj</a:t>
            </a:r>
            <a:r>
              <a:rPr lang="en-US" sz="2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>
                <a:latin typeface="Arial" panose="020B0604020202020204" pitchFamily="34" charset="0"/>
                <a:cs typeface="Arial" panose="020B0604020202020204" pitchFamily="34" charset="0"/>
              </a:rPr>
              <a:t>puni</a:t>
            </a:r>
            <a:r>
              <a:rPr lang="en-US" sz="2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>
                <a:latin typeface="Arial" panose="020B0604020202020204" pitchFamily="34" charset="0"/>
                <a:cs typeface="Arial" panose="020B0604020202020204" pitchFamily="34" charset="0"/>
              </a:rPr>
              <a:t>doprinos</a:t>
            </a:r>
            <a:r>
              <a:rPr lang="en-US" sz="2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>
                <a:latin typeface="Arial" panose="020B0604020202020204" pitchFamily="34" charset="0"/>
                <a:cs typeface="Arial" panose="020B0604020202020204" pitchFamily="34" charset="0"/>
              </a:rPr>
              <a:t>uključivanju</a:t>
            </a:r>
            <a:r>
              <a:rPr lang="en-US" sz="2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>
                <a:latin typeface="Arial" panose="020B0604020202020204" pitchFamily="34" charset="0"/>
                <a:cs typeface="Arial" panose="020B0604020202020204" pitchFamily="34" charset="0"/>
              </a:rPr>
              <a:t>makedonske</a:t>
            </a:r>
            <a:r>
              <a:rPr lang="en-US" sz="2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>
                <a:latin typeface="Arial" panose="020B0604020202020204" pitchFamily="34" charset="0"/>
                <a:cs typeface="Arial" panose="020B0604020202020204" pitchFamily="34" charset="0"/>
              </a:rPr>
              <a:t>nauke</a:t>
            </a:r>
            <a:r>
              <a:rPr lang="en-US" sz="2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2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>
                <a:latin typeface="Arial" panose="020B0604020202020204" pitchFamily="34" charset="0"/>
                <a:cs typeface="Arial" panose="020B0604020202020204" pitchFamily="34" charset="0"/>
              </a:rPr>
              <a:t>umjetnosti</a:t>
            </a:r>
            <a:r>
              <a:rPr lang="en-US" sz="2200" b="1" dirty="0">
                <a:latin typeface="Arial" panose="020B0604020202020204" pitchFamily="34" charset="0"/>
                <a:cs typeface="Arial" panose="020B0604020202020204" pitchFamily="34" charset="0"/>
              </a:rPr>
              <a:t> u </a:t>
            </a:r>
            <a:r>
              <a:rPr lang="en-US" sz="2200" b="1" dirty="0" err="1">
                <a:latin typeface="Arial" panose="020B0604020202020204" pitchFamily="34" charset="0"/>
                <a:cs typeface="Arial" panose="020B0604020202020204" pitchFamily="34" charset="0"/>
              </a:rPr>
              <a:t>moderne</a:t>
            </a:r>
            <a:r>
              <a:rPr lang="en-US" sz="2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>
                <a:latin typeface="Arial" panose="020B0604020202020204" pitchFamily="34" charset="0"/>
                <a:cs typeface="Arial" panose="020B0604020202020204" pitchFamily="34" charset="0"/>
              </a:rPr>
              <a:t>evropske</a:t>
            </a:r>
            <a:r>
              <a:rPr lang="en-US" sz="2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2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>
                <a:latin typeface="Arial" panose="020B0604020202020204" pitchFamily="34" charset="0"/>
                <a:cs typeface="Arial" panose="020B0604020202020204" pitchFamily="34" charset="0"/>
              </a:rPr>
              <a:t>svjetske</a:t>
            </a:r>
            <a:r>
              <a:rPr lang="en-US" sz="2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>
                <a:latin typeface="Arial" panose="020B0604020202020204" pitchFamily="34" charset="0"/>
                <a:cs typeface="Arial" panose="020B0604020202020204" pitchFamily="34" charset="0"/>
              </a:rPr>
              <a:t>naučne</a:t>
            </a:r>
            <a:r>
              <a:rPr lang="en-US" sz="2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>
                <a:latin typeface="Arial" panose="020B0604020202020204" pitchFamily="34" charset="0"/>
                <a:cs typeface="Arial" panose="020B0604020202020204" pitchFamily="34" charset="0"/>
              </a:rPr>
              <a:t>tokove</a:t>
            </a:r>
            <a:r>
              <a:rPr lang="en-US" sz="2200" b="1" dirty="0">
                <a:latin typeface="Arial" panose="020B0604020202020204" pitchFamily="34" charset="0"/>
                <a:cs typeface="Arial" panose="020B0604020202020204" pitchFamily="34" charset="0"/>
              </a:rPr>
              <a:t> u </a:t>
            </a:r>
            <a:r>
              <a:rPr lang="en-US" sz="2200" b="1" dirty="0" err="1">
                <a:latin typeface="Arial" panose="020B0604020202020204" pitchFamily="34" charset="0"/>
                <a:cs typeface="Arial" panose="020B0604020202020204" pitchFamily="34" charset="0"/>
              </a:rPr>
              <a:t>ovim</a:t>
            </a:r>
            <a:r>
              <a:rPr lang="en-US" sz="2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>
                <a:latin typeface="Arial" panose="020B0604020202020204" pitchFamily="34" charset="0"/>
                <a:cs typeface="Arial" panose="020B0604020202020204" pitchFamily="34" charset="0"/>
              </a:rPr>
              <a:t>ključnim</a:t>
            </a:r>
            <a:r>
              <a:rPr lang="en-US" sz="2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>
                <a:latin typeface="Arial" panose="020B0604020202020204" pitchFamily="34" charset="0"/>
                <a:cs typeface="Arial" panose="020B0604020202020204" pitchFamily="34" charset="0"/>
              </a:rPr>
              <a:t>sferama</a:t>
            </a:r>
            <a:r>
              <a:rPr lang="en-US" sz="2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>
                <a:latin typeface="Arial" panose="020B0604020202020204" pitchFamily="34" charset="0"/>
                <a:cs typeface="Arial" panose="020B0604020202020204" pitchFamily="34" charset="0"/>
              </a:rPr>
              <a:t>ljudskog</a:t>
            </a:r>
            <a:r>
              <a:rPr lang="en-US" sz="2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>
                <a:latin typeface="Arial" panose="020B0604020202020204" pitchFamily="34" charset="0"/>
                <a:cs typeface="Arial" panose="020B0604020202020204" pitchFamily="34" charset="0"/>
              </a:rPr>
              <a:t>duha</a:t>
            </a:r>
            <a:r>
              <a:rPr lang="en-US" sz="2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2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civilizacijskog</a:t>
            </a:r>
            <a:r>
              <a:rPr lang="sq-MK" sz="2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q-MK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 </a:t>
            </a:r>
            <a:r>
              <a:rPr lang="en-US" sz="2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podsticanjem</a:t>
            </a:r>
            <a:r>
              <a:rPr lang="en-US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>
                <a:latin typeface="Arial" panose="020B0604020202020204" pitchFamily="34" charset="0"/>
                <a:cs typeface="Arial" panose="020B0604020202020204" pitchFamily="34" charset="0"/>
              </a:rPr>
              <a:t>naučnoistraživačkog</a:t>
            </a:r>
            <a:r>
              <a:rPr lang="en-US" sz="2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>
                <a:latin typeface="Arial" panose="020B0604020202020204" pitchFamily="34" charset="0"/>
                <a:cs typeface="Arial" panose="020B0604020202020204" pitchFamily="34" charset="0"/>
              </a:rPr>
              <a:t>rada</a:t>
            </a:r>
            <a:r>
              <a:rPr lang="en-US" sz="2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2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>
                <a:latin typeface="Arial" panose="020B0604020202020204" pitchFamily="34" charset="0"/>
                <a:cs typeface="Arial" panose="020B0604020202020204" pitchFamily="34" charset="0"/>
              </a:rPr>
              <a:t>stalnom</a:t>
            </a:r>
            <a:r>
              <a:rPr lang="en-US" sz="2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>
                <a:latin typeface="Arial" panose="020B0604020202020204" pitchFamily="34" charset="0"/>
                <a:cs typeface="Arial" panose="020B0604020202020204" pitchFamily="34" charset="0"/>
              </a:rPr>
              <a:t>brigom</a:t>
            </a:r>
            <a:r>
              <a:rPr lang="en-US" sz="2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>
                <a:latin typeface="Arial" panose="020B0604020202020204" pitchFamily="34" charset="0"/>
                <a:cs typeface="Arial" panose="020B0604020202020204" pitchFamily="34" charset="0"/>
              </a:rPr>
              <a:t>za</a:t>
            </a:r>
            <a:r>
              <a:rPr lang="en-US" sz="2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>
                <a:latin typeface="Arial" panose="020B0604020202020204" pitchFamily="34" charset="0"/>
                <a:cs typeface="Arial" panose="020B0604020202020204" pitchFamily="34" charset="0"/>
              </a:rPr>
              <a:t>očuvanje</a:t>
            </a:r>
            <a:r>
              <a:rPr lang="en-US" sz="2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2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>
                <a:latin typeface="Arial" panose="020B0604020202020204" pitchFamily="34" charset="0"/>
                <a:cs typeface="Arial" panose="020B0604020202020204" pitchFamily="34" charset="0"/>
              </a:rPr>
              <a:t>afirmaciju</a:t>
            </a:r>
            <a:r>
              <a:rPr lang="en-US" sz="2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>
                <a:latin typeface="Arial" panose="020B0604020202020204" pitchFamily="34" charset="0"/>
                <a:cs typeface="Arial" panose="020B0604020202020204" pitchFamily="34" charset="0"/>
              </a:rPr>
              <a:t>makedonskog</a:t>
            </a:r>
            <a:r>
              <a:rPr lang="en-US" sz="2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>
                <a:latin typeface="Arial" panose="020B0604020202020204" pitchFamily="34" charset="0"/>
                <a:cs typeface="Arial" panose="020B0604020202020204" pitchFamily="34" charset="0"/>
              </a:rPr>
              <a:t>umjetničkog</a:t>
            </a:r>
            <a:r>
              <a:rPr lang="en-US" sz="2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2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>
                <a:latin typeface="Arial" panose="020B0604020202020204" pitchFamily="34" charset="0"/>
                <a:cs typeface="Arial" panose="020B0604020202020204" pitchFamily="34" charset="0"/>
              </a:rPr>
              <a:t>kulturnog</a:t>
            </a:r>
            <a:r>
              <a:rPr lang="en-US" sz="2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>
                <a:latin typeface="Arial" panose="020B0604020202020204" pitchFamily="34" charset="0"/>
                <a:cs typeface="Arial" panose="020B0604020202020204" pitchFamily="34" charset="0"/>
              </a:rPr>
              <a:t>bogatstva</a:t>
            </a:r>
            <a:r>
              <a:rPr lang="en-US" sz="2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2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>
                <a:latin typeface="Arial" panose="020B0604020202020204" pitchFamily="34" charset="0"/>
                <a:cs typeface="Arial" panose="020B0604020202020204" pitchFamily="34" charset="0"/>
              </a:rPr>
              <a:t>baštine</a:t>
            </a:r>
            <a:r>
              <a:rPr lang="en-US" sz="22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200" b="1" dirty="0" err="1">
                <a:latin typeface="Arial" panose="020B0604020202020204" pitchFamily="34" charset="0"/>
                <a:cs typeface="Arial" panose="020B0604020202020204" pitchFamily="34" charset="0"/>
              </a:rPr>
              <a:t>kao</a:t>
            </a:r>
            <a:r>
              <a:rPr lang="en-US" sz="2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>
                <a:latin typeface="Arial" panose="020B0604020202020204" pitchFamily="34" charset="0"/>
                <a:cs typeface="Arial" panose="020B0604020202020204" pitchFamily="34" charset="0"/>
              </a:rPr>
              <a:t>važnih</a:t>
            </a:r>
            <a:r>
              <a:rPr lang="en-US" sz="2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>
                <a:latin typeface="Arial" panose="020B0604020202020204" pitchFamily="34" charset="0"/>
                <a:cs typeface="Arial" panose="020B0604020202020204" pitchFamily="34" charset="0"/>
              </a:rPr>
              <a:t>pretpostavki</a:t>
            </a:r>
            <a:r>
              <a:rPr lang="en-US" sz="2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>
                <a:latin typeface="Arial" panose="020B0604020202020204" pitchFamily="34" charset="0"/>
                <a:cs typeface="Arial" panose="020B0604020202020204" pitchFamily="34" charset="0"/>
              </a:rPr>
              <a:t>ukupnog</a:t>
            </a:r>
            <a:r>
              <a:rPr lang="en-US" sz="2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>
                <a:latin typeface="Arial" panose="020B0604020202020204" pitchFamily="34" charset="0"/>
                <a:cs typeface="Arial" panose="020B0604020202020204" pitchFamily="34" charset="0"/>
              </a:rPr>
              <a:t>razvoja</a:t>
            </a:r>
            <a:r>
              <a:rPr lang="en-US" sz="2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>
                <a:latin typeface="Arial" panose="020B0604020202020204" pitchFamily="34" charset="0"/>
                <a:cs typeface="Arial" panose="020B0604020202020204" pitchFamily="34" charset="0"/>
              </a:rPr>
              <a:t>Republike</a:t>
            </a:r>
            <a:r>
              <a:rPr lang="en-US" sz="2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>
                <a:latin typeface="Arial" panose="020B0604020202020204" pitchFamily="34" charset="0"/>
                <a:cs typeface="Arial" panose="020B0604020202020204" pitchFamily="34" charset="0"/>
              </a:rPr>
              <a:t>Sjeverne</a:t>
            </a:r>
            <a:r>
              <a:rPr lang="en-US" sz="2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>
                <a:latin typeface="Arial" panose="020B0604020202020204" pitchFamily="34" charset="0"/>
                <a:cs typeface="Arial" panose="020B0604020202020204" pitchFamily="34" charset="0"/>
              </a:rPr>
              <a:t>Makedonije</a:t>
            </a:r>
            <a:r>
              <a:rPr lang="en-US" sz="2200" b="1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Opstanka</a:t>
            </a:r>
            <a:endParaRPr lang="sq-MK" sz="2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ru-RU" sz="2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    </a:t>
            </a:r>
            <a:r>
              <a:rPr lang="sq-MK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sq-MK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V </a:t>
            </a:r>
            <a:r>
              <a:rPr lang="en-US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sq-MK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Z</a:t>
            </a:r>
            <a:r>
              <a:rPr lang="sq-MK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sq-MK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J</a:t>
            </a:r>
            <a:r>
              <a:rPr lang="sq-MK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q-MK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endParaRPr lang="ru-RU" sz="4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en-US" sz="2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Vizija</a:t>
            </a:r>
            <a:r>
              <a:rPr lang="en-US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>
                <a:latin typeface="Arial" panose="020B0604020202020204" pitchFamily="34" charset="0"/>
                <a:cs typeface="Arial" panose="020B0604020202020204" pitchFamily="34" charset="0"/>
              </a:rPr>
              <a:t>Makedonske</a:t>
            </a:r>
            <a:r>
              <a:rPr lang="en-US" sz="2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>
                <a:latin typeface="Arial" panose="020B0604020202020204" pitchFamily="34" charset="0"/>
                <a:cs typeface="Arial" panose="020B0604020202020204" pitchFamily="34" charset="0"/>
              </a:rPr>
              <a:t>akademije</a:t>
            </a:r>
            <a:r>
              <a:rPr lang="en-US" sz="2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>
                <a:latin typeface="Arial" panose="020B0604020202020204" pitchFamily="34" charset="0"/>
                <a:cs typeface="Arial" panose="020B0604020202020204" pitchFamily="34" charset="0"/>
              </a:rPr>
              <a:t>nauka</a:t>
            </a:r>
            <a:r>
              <a:rPr lang="en-US" sz="2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2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>
                <a:latin typeface="Arial" panose="020B0604020202020204" pitchFamily="34" charset="0"/>
                <a:cs typeface="Arial" panose="020B0604020202020204" pitchFamily="34" charset="0"/>
              </a:rPr>
              <a:t>umjetnosti</a:t>
            </a:r>
            <a:r>
              <a:rPr lang="en-US" sz="2200" b="1" dirty="0">
                <a:latin typeface="Arial" panose="020B0604020202020204" pitchFamily="34" charset="0"/>
                <a:cs typeface="Arial" panose="020B0604020202020204" pitchFamily="34" charset="0"/>
              </a:rPr>
              <a:t> je da Makedonija </a:t>
            </a:r>
            <a:r>
              <a:rPr lang="en-US" sz="2200" b="1" dirty="0" err="1">
                <a:latin typeface="Arial" panose="020B0604020202020204" pitchFamily="34" charset="0"/>
                <a:cs typeface="Arial" panose="020B0604020202020204" pitchFamily="34" charset="0"/>
              </a:rPr>
              <a:t>postane</a:t>
            </a:r>
            <a:r>
              <a:rPr lang="en-US" sz="2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>
                <a:latin typeface="Arial" panose="020B0604020202020204" pitchFamily="34" charset="0"/>
                <a:cs typeface="Arial" panose="020B0604020202020204" pitchFamily="34" charset="0"/>
              </a:rPr>
              <a:t>napredno</a:t>
            </a:r>
            <a:r>
              <a:rPr lang="en-US" sz="2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>
                <a:latin typeface="Arial" panose="020B0604020202020204" pitchFamily="34" charset="0"/>
                <a:cs typeface="Arial" panose="020B0604020202020204" pitchFamily="34" charset="0"/>
              </a:rPr>
              <a:t>društvo</a:t>
            </a:r>
            <a:r>
              <a:rPr lang="en-US" sz="2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>
                <a:latin typeface="Arial" panose="020B0604020202020204" pitchFamily="34" charset="0"/>
                <a:cs typeface="Arial" panose="020B0604020202020204" pitchFamily="34" charset="0"/>
              </a:rPr>
              <a:t>zasnovano</a:t>
            </a:r>
            <a:r>
              <a:rPr lang="en-US" sz="2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2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>
                <a:latin typeface="Arial" panose="020B0604020202020204" pitchFamily="34" charset="0"/>
                <a:cs typeface="Arial" panose="020B0604020202020204" pitchFamily="34" charset="0"/>
              </a:rPr>
              <a:t>nauci</a:t>
            </a:r>
            <a:r>
              <a:rPr lang="en-US" sz="2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2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>
                <a:latin typeface="Arial" panose="020B0604020202020204" pitchFamily="34" charset="0"/>
                <a:cs typeface="Arial" panose="020B0604020202020204" pitchFamily="34" charset="0"/>
              </a:rPr>
              <a:t>znanju</a:t>
            </a:r>
            <a:r>
              <a:rPr lang="en-US" sz="22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3EA061B7-485F-2846-98EC-66495AC48C2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75731" y="861344"/>
            <a:ext cx="10857955" cy="343692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-12696" rIns="0" bIns="-1269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mk-MK" altLang="mk-MK" sz="2400" b="1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M</a:t>
            </a:r>
            <a:r>
              <a:rPr kumimoji="0" lang="sq-MK" altLang="mk-MK" sz="2400" b="1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</a:t>
            </a:r>
            <a:r>
              <a:rPr kumimoji="0" lang="mk-MK" altLang="mk-MK" sz="2400" b="1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I</a:t>
            </a:r>
            <a:r>
              <a:rPr kumimoji="0" lang="sq-MK" altLang="mk-MK" sz="2400" b="1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</a:t>
            </a:r>
            <a:r>
              <a:rPr kumimoji="0" lang="mk-MK" altLang="mk-MK" sz="2400" b="1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S</a:t>
            </a:r>
            <a:r>
              <a:rPr kumimoji="0" lang="sq-MK" altLang="mk-MK" sz="2400" b="1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</a:t>
            </a:r>
            <a:r>
              <a:rPr kumimoji="0" lang="mk-MK" altLang="mk-MK" sz="2400" b="1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I</a:t>
            </a:r>
            <a:r>
              <a:rPr kumimoji="0" lang="sq-MK" altLang="mk-MK" sz="2400" b="1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</a:t>
            </a:r>
            <a:r>
              <a:rPr kumimoji="0" lang="mk-MK" altLang="mk-MK" sz="2400" b="1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J</a:t>
            </a:r>
            <a:r>
              <a:rPr kumimoji="0" lang="sq-MK" altLang="mk-MK" sz="2400" b="1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</a:t>
            </a:r>
            <a:r>
              <a:rPr kumimoji="0" lang="mk-MK" altLang="mk-MK" sz="2400" b="1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A</a:t>
            </a:r>
            <a:r>
              <a:rPr kumimoji="0" lang="mk-MK" altLang="mk-MK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mk-MK" altLang="mk-MK" sz="2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9369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5854"/>
            <a:ext cx="11625943" cy="645714"/>
          </a:xfrm>
          <a:solidFill>
            <a:srgbClr val="FF0000"/>
          </a:solidFill>
        </p:spPr>
        <p:txBody>
          <a:bodyPr>
            <a:noAutofit/>
          </a:bodyPr>
          <a:lstStyle/>
          <a:p>
            <a:pPr algn="ctr"/>
            <a:r>
              <a:rPr lang="en-US" sz="3200" b="1" dirty="0" smtClean="0">
                <a:solidFill>
                  <a:schemeClr val="bg1"/>
                </a:solidFill>
              </a:rPr>
              <a:t>MISIJA</a:t>
            </a:r>
            <a:r>
              <a:rPr lang="en-US" sz="3200" b="1" dirty="0">
                <a:solidFill>
                  <a:schemeClr val="bg1"/>
                </a:solidFill>
              </a:rPr>
              <a:t>, VIZIJA, STRATEŠKI CILJEVI</a:t>
            </a:r>
          </a:p>
        </p:txBody>
      </p:sp>
      <p:grpSp>
        <p:nvGrpSpPr>
          <p:cNvPr id="18" name="Group 17"/>
          <p:cNvGrpSpPr/>
          <p:nvPr/>
        </p:nvGrpSpPr>
        <p:grpSpPr>
          <a:xfrm>
            <a:off x="1524000" y="716277"/>
            <a:ext cx="9196251" cy="5715000"/>
            <a:chOff x="685800" y="2057400"/>
            <a:chExt cx="8476544" cy="4800600"/>
          </a:xfrm>
        </p:grpSpPr>
        <p:sp>
          <p:nvSpPr>
            <p:cNvPr id="7" name="Oval 6"/>
            <p:cNvSpPr/>
            <p:nvPr/>
          </p:nvSpPr>
          <p:spPr>
            <a:xfrm>
              <a:off x="2209800" y="3581400"/>
              <a:ext cx="3733800" cy="251460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mk-MK" dirty="0"/>
                <a:t> </a:t>
              </a:r>
              <a:endParaRPr lang="en-US" dirty="0"/>
            </a:p>
          </p:txBody>
        </p:sp>
        <p:sp>
          <p:nvSpPr>
            <p:cNvPr id="8" name="16-Point Star 7"/>
            <p:cNvSpPr/>
            <p:nvPr/>
          </p:nvSpPr>
          <p:spPr>
            <a:xfrm>
              <a:off x="685800" y="2819400"/>
              <a:ext cx="2667000" cy="1524000"/>
            </a:xfrm>
            <a:prstGeom prst="star16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990600" y="3048000"/>
              <a:ext cx="2057400" cy="9906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err="1">
                  <a:solidFill>
                    <a:schemeClr val="tx1"/>
                  </a:solidFill>
                </a:rPr>
                <a:t>Šta</a:t>
              </a:r>
              <a:r>
                <a:rPr lang="en-US" b="1" dirty="0">
                  <a:solidFill>
                    <a:schemeClr val="tx1"/>
                  </a:solidFill>
                </a:rPr>
                <a:t> </a:t>
              </a:r>
              <a:r>
                <a:rPr lang="en-US" b="1" dirty="0" err="1">
                  <a:solidFill>
                    <a:schemeClr val="tx1"/>
                  </a:solidFill>
                </a:rPr>
                <a:t>želimo</a:t>
              </a:r>
              <a:r>
                <a:rPr lang="en-US" b="1" dirty="0">
                  <a:solidFill>
                    <a:schemeClr val="tx1"/>
                  </a:solidFill>
                </a:rPr>
                <a:t> </a:t>
              </a:r>
              <a:r>
                <a:rPr lang="en-US" b="1" dirty="0" err="1">
                  <a:solidFill>
                    <a:schemeClr val="tx1"/>
                  </a:solidFill>
                </a:rPr>
                <a:t>postići</a:t>
              </a:r>
              <a:r>
                <a:rPr lang="en-US" b="1" dirty="0">
                  <a:solidFill>
                    <a:schemeClr val="tx1"/>
                  </a:solidFill>
                </a:rPr>
                <a:t>?</a:t>
              </a:r>
              <a:r>
                <a:rPr lang="mk-MK" b="1" dirty="0">
                  <a:solidFill>
                    <a:schemeClr val="tx1"/>
                  </a:solidFill>
                </a:rPr>
                <a:t>?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grpSp>
          <p:nvGrpSpPr>
            <p:cNvPr id="3" name="Group 17"/>
            <p:cNvGrpSpPr/>
            <p:nvPr/>
          </p:nvGrpSpPr>
          <p:grpSpPr>
            <a:xfrm>
              <a:off x="6248400" y="2057400"/>
              <a:ext cx="2057400" cy="1447800"/>
              <a:chOff x="6248400" y="2057400"/>
              <a:chExt cx="2057400" cy="1447800"/>
            </a:xfrm>
          </p:grpSpPr>
          <p:sp>
            <p:nvSpPr>
              <p:cNvPr id="13" name="16-Point Star 12"/>
              <p:cNvSpPr/>
              <p:nvPr/>
            </p:nvSpPr>
            <p:spPr>
              <a:xfrm>
                <a:off x="6324600" y="2057400"/>
                <a:ext cx="1981200" cy="1447800"/>
              </a:xfrm>
              <a:prstGeom prst="star16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5" name="Rectangle 14"/>
              <p:cNvSpPr/>
              <p:nvPr/>
            </p:nvSpPr>
            <p:spPr>
              <a:xfrm>
                <a:off x="6248400" y="2286000"/>
                <a:ext cx="2057400" cy="99060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b="1" dirty="0" err="1">
                    <a:solidFill>
                      <a:schemeClr val="tx1"/>
                    </a:solidFill>
                  </a:rPr>
                  <a:t>Koje</a:t>
                </a:r>
                <a:r>
                  <a:rPr lang="en-US" sz="1600" b="1" dirty="0">
                    <a:solidFill>
                      <a:schemeClr val="tx1"/>
                    </a:solidFill>
                  </a:rPr>
                  <a:t> </a:t>
                </a:r>
                <a:r>
                  <a:rPr lang="en-US" sz="1600" b="1" dirty="0" err="1">
                    <a:solidFill>
                      <a:schemeClr val="tx1"/>
                    </a:solidFill>
                  </a:rPr>
                  <a:t>su</a:t>
                </a:r>
                <a:r>
                  <a:rPr lang="en-US" sz="1600" b="1" dirty="0">
                    <a:solidFill>
                      <a:schemeClr val="tx1"/>
                    </a:solidFill>
                  </a:rPr>
                  <a:t> </a:t>
                </a:r>
                <a:r>
                  <a:rPr lang="en-US" sz="1600" b="1" dirty="0" err="1">
                    <a:solidFill>
                      <a:schemeClr val="tx1"/>
                    </a:solidFill>
                  </a:rPr>
                  <a:t>naše</a:t>
                </a:r>
                <a:r>
                  <a:rPr lang="en-US" sz="1600" b="1" dirty="0">
                    <a:solidFill>
                      <a:schemeClr val="tx1"/>
                    </a:solidFill>
                  </a:rPr>
                  <a:t> </a:t>
                </a:r>
                <a:r>
                  <a:rPr lang="en-US" sz="1600" b="1" dirty="0" err="1">
                    <a:solidFill>
                      <a:schemeClr val="tx1"/>
                    </a:solidFill>
                  </a:rPr>
                  <a:t>mogućnosti</a:t>
                </a:r>
                <a:r>
                  <a:rPr lang="en-US" sz="1600" b="1" dirty="0">
                    <a:solidFill>
                      <a:schemeClr val="tx1"/>
                    </a:solidFill>
                  </a:rPr>
                  <a:t>?</a:t>
                </a:r>
                <a:r>
                  <a:rPr lang="mk-MK" sz="1600" b="1" dirty="0">
                    <a:solidFill>
                      <a:schemeClr val="tx1"/>
                    </a:solidFill>
                  </a:rPr>
                  <a:t>?</a:t>
                </a:r>
                <a:endParaRPr lang="en-US" sz="1600" b="1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4" name="Group 18"/>
            <p:cNvGrpSpPr/>
            <p:nvPr/>
          </p:nvGrpSpPr>
          <p:grpSpPr>
            <a:xfrm>
              <a:off x="6781800" y="5333999"/>
              <a:ext cx="2380544" cy="1524001"/>
              <a:chOff x="6934200" y="5333999"/>
              <a:chExt cx="2380544" cy="1524001"/>
            </a:xfrm>
          </p:grpSpPr>
          <p:sp>
            <p:nvSpPr>
              <p:cNvPr id="10" name="16-Point Star 9"/>
              <p:cNvSpPr/>
              <p:nvPr/>
            </p:nvSpPr>
            <p:spPr>
              <a:xfrm>
                <a:off x="6934200" y="5333999"/>
                <a:ext cx="2380544" cy="1524001"/>
              </a:xfrm>
              <a:prstGeom prst="star16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7" name="Rectangle 16"/>
              <p:cNvSpPr/>
              <p:nvPr/>
            </p:nvSpPr>
            <p:spPr>
              <a:xfrm>
                <a:off x="7070986" y="5333999"/>
                <a:ext cx="2057400" cy="124968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it-IT" sz="1600" b="1" dirty="0">
                    <a:solidFill>
                      <a:schemeClr val="tx1"/>
                    </a:solidFill>
                  </a:rPr>
                  <a:t>Šta</a:t>
                </a:r>
              </a:p>
              <a:p>
                <a:pPr algn="ctr"/>
                <a:r>
                  <a:rPr lang="it-IT" sz="1600" b="1" dirty="0">
                    <a:solidFill>
                      <a:schemeClr val="tx1"/>
                    </a:solidFill>
                  </a:rPr>
                  <a:t> da li okruženje omogućava/ograničava?</a:t>
                </a:r>
                <a:endParaRPr lang="en-US" sz="1600" b="1" dirty="0">
                  <a:solidFill>
                    <a:schemeClr val="tx1"/>
                  </a:solidFill>
                </a:endParaRPr>
              </a:p>
            </p:txBody>
          </p:sp>
        </p:grpSp>
      </p:grpSp>
      <p:sp>
        <p:nvSpPr>
          <p:cNvPr id="16" name="Oval 15"/>
          <p:cNvSpPr/>
          <p:nvPr/>
        </p:nvSpPr>
        <p:spPr>
          <a:xfrm>
            <a:off x="5631656" y="1825158"/>
            <a:ext cx="2974948" cy="2182875"/>
          </a:xfrm>
          <a:prstGeom prst="ellipse">
            <a:avLst/>
          </a:prstGeom>
          <a:solidFill>
            <a:srgbClr val="E72D2D">
              <a:alpha val="60000"/>
            </a:srgbClr>
          </a:solidFill>
          <a:ln w="25400" cap="flat" cmpd="sng" algn="ctr">
            <a:solidFill>
              <a:srgbClr val="F79646">
                <a:lumMod val="75000"/>
                <a:alpha val="60000"/>
              </a:srgbClr>
            </a:solidFill>
            <a:prstDash val="solid"/>
          </a:ln>
          <a:effectLst/>
        </p:spPr>
      </p:sp>
      <p:sp>
        <p:nvSpPr>
          <p:cNvPr id="19" name="Oval 18"/>
          <p:cNvSpPr/>
          <p:nvPr/>
        </p:nvSpPr>
        <p:spPr>
          <a:xfrm>
            <a:off x="5631656" y="3701726"/>
            <a:ext cx="2974948" cy="2303060"/>
          </a:xfrm>
          <a:prstGeom prst="ellipse">
            <a:avLst/>
          </a:prstGeom>
          <a:solidFill>
            <a:srgbClr val="00B050">
              <a:alpha val="60000"/>
            </a:srgbClr>
          </a:solidFill>
          <a:ln w="25400" cap="flat" cmpd="sng" algn="ctr">
            <a:solidFill>
              <a:srgbClr val="00B050">
                <a:alpha val="60000"/>
              </a:srgbClr>
            </a:solidFill>
            <a:prstDash val="solid"/>
          </a:ln>
          <a:effectLst/>
        </p:spPr>
      </p:sp>
      <p:sp>
        <p:nvSpPr>
          <p:cNvPr id="20" name="Oval 19"/>
          <p:cNvSpPr/>
          <p:nvPr/>
        </p:nvSpPr>
        <p:spPr>
          <a:xfrm>
            <a:off x="4575402" y="3083920"/>
            <a:ext cx="2347233" cy="1714501"/>
          </a:xfrm>
          <a:prstGeom prst="ellipse">
            <a:avLst/>
          </a:prstGeom>
          <a:solidFill>
            <a:srgbClr val="FFFF00">
              <a:alpha val="60000"/>
            </a:srgbClr>
          </a:solidFill>
          <a:ln w="25400" cap="flat" cmpd="sng" algn="ctr">
            <a:solidFill>
              <a:srgbClr val="EBE600">
                <a:alpha val="60000"/>
              </a:srgbClr>
            </a:solidFill>
            <a:prstDash val="solid"/>
          </a:ln>
          <a:effectLst/>
        </p:spPr>
      </p:sp>
      <p:sp>
        <p:nvSpPr>
          <p:cNvPr id="22" name="TextBox 21"/>
          <p:cNvSpPr txBox="1"/>
          <p:nvPr/>
        </p:nvSpPr>
        <p:spPr>
          <a:xfrm>
            <a:off x="4653642" y="3492134"/>
            <a:ext cx="209946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/>
              <a:t>Strateški</a:t>
            </a:r>
            <a:r>
              <a:rPr lang="en-US" b="1" dirty="0"/>
              <a:t> </a:t>
            </a:r>
            <a:r>
              <a:rPr lang="en-US" b="1" dirty="0" err="1"/>
              <a:t>ciljevi</a:t>
            </a:r>
            <a:r>
              <a:rPr lang="en-US" b="1" dirty="0"/>
              <a:t> </a:t>
            </a:r>
            <a:r>
              <a:rPr lang="en-US" b="1" dirty="0" err="1"/>
              <a:t>i</a:t>
            </a:r>
            <a:r>
              <a:rPr lang="en-US" b="1" dirty="0"/>
              <a:t> </a:t>
            </a:r>
            <a:r>
              <a:rPr lang="en-US" b="1" dirty="0" err="1"/>
              <a:t>programi</a:t>
            </a:r>
            <a:endParaRPr lang="en-US" b="1" dirty="0"/>
          </a:p>
          <a:p>
            <a:pPr algn="ctr"/>
            <a:endParaRPr lang="en-US" dirty="0">
              <a:solidFill>
                <a:prstClr val="white"/>
              </a:solidFill>
              <a:effectLst>
                <a:outerShdw blurRad="101600" dist="38100" dir="2700000" algn="tl" rotWithShape="0">
                  <a:prstClr val="black">
                    <a:alpha val="50000"/>
                  </a:prstClr>
                </a:outerShdw>
              </a:effectLst>
              <a:latin typeface="Kozuka Gothic Pro M" pitchFamily="34" charset="-128"/>
              <a:ea typeface="Kozuka Gothic Pro M" pitchFamily="34" charset="-128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722938" y="2174741"/>
            <a:ext cx="292099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/>
              <a:t>Snage i slabosti</a:t>
            </a:r>
          </a:p>
          <a:p>
            <a:pPr algn="ctr"/>
            <a:r>
              <a:rPr lang="it-IT" b="1" dirty="0"/>
              <a:t>(Mogućnosti resursa)</a:t>
            </a:r>
            <a:endParaRPr lang="en-US" dirty="0"/>
          </a:p>
          <a:p>
            <a:pPr algn="ctr"/>
            <a:endParaRPr lang="en-US" dirty="0">
              <a:solidFill>
                <a:prstClr val="white"/>
              </a:solidFill>
              <a:effectLst>
                <a:outerShdw blurRad="101600" dist="38100" dir="2700000" algn="tl" rotWithShape="0">
                  <a:prstClr val="black">
                    <a:alpha val="50000"/>
                  </a:prstClr>
                </a:outerShdw>
              </a:effectLst>
              <a:latin typeface="Kozuka Gothic Pro M" pitchFamily="34" charset="-128"/>
              <a:ea typeface="Kozuka Gothic Pro M" pitchFamily="34" charset="-128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795552" y="4649376"/>
            <a:ext cx="16617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/>
              <a:t>Prilike</a:t>
            </a:r>
            <a:r>
              <a:rPr lang="en-US" b="1" dirty="0"/>
              <a:t> </a:t>
            </a:r>
            <a:r>
              <a:rPr lang="en-US" b="1" dirty="0" err="1"/>
              <a:t>i</a:t>
            </a:r>
            <a:r>
              <a:rPr lang="en-US" b="1" dirty="0"/>
              <a:t> </a:t>
            </a:r>
            <a:r>
              <a:rPr lang="en-US" b="1" dirty="0" err="1"/>
              <a:t>prijetnje</a:t>
            </a:r>
            <a:endParaRPr lang="en-US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3352800" y="3307077"/>
            <a:ext cx="1371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MISIJA, VIZIJA</a:t>
            </a:r>
          </a:p>
          <a:p>
            <a:pPr algn="ctr"/>
            <a:endParaRPr lang="en-US" dirty="0">
              <a:solidFill>
                <a:prstClr val="white"/>
              </a:solidFill>
              <a:effectLst>
                <a:outerShdw blurRad="101600" dist="38100" dir="2700000" algn="tl" rotWithShape="0">
                  <a:prstClr val="black">
                    <a:alpha val="50000"/>
                  </a:prstClr>
                </a:outerShdw>
              </a:effectLst>
              <a:latin typeface="Kozuka Gothic Pro M" pitchFamily="34" charset="-128"/>
              <a:ea typeface="Kozuka Gothic Pro M" pitchFamily="34" charset="-128"/>
            </a:endParaRPr>
          </a:p>
        </p:txBody>
      </p:sp>
      <p:pic>
        <p:nvPicPr>
          <p:cNvPr id="27" name="Picture 1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1" y="4297677"/>
            <a:ext cx="2848625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2530250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04775"/>
            <a:ext cx="12192000" cy="504825"/>
          </a:xfrm>
          <a:solidFill>
            <a:srgbClr val="FF0000"/>
          </a:solidFill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CILJEVI MANU-A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858309" y="838201"/>
            <a:ext cx="10695516" cy="541972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mk-MK" b="1" dirty="0"/>
              <a:t>1. </a:t>
            </a:r>
            <a:r>
              <a:rPr lang="en-US" b="1" dirty="0" err="1"/>
              <a:t>Naučno-istraživačka</a:t>
            </a:r>
            <a:r>
              <a:rPr lang="en-US" b="1" dirty="0"/>
              <a:t> </a:t>
            </a:r>
            <a:r>
              <a:rPr lang="en-US" b="1" dirty="0" err="1"/>
              <a:t>i</a:t>
            </a:r>
            <a:r>
              <a:rPr lang="en-US" b="1" dirty="0"/>
              <a:t> </a:t>
            </a:r>
            <a:r>
              <a:rPr lang="en-US" b="1" dirty="0" err="1"/>
              <a:t>umjetnička</a:t>
            </a:r>
            <a:r>
              <a:rPr lang="en-US" b="1" dirty="0"/>
              <a:t> </a:t>
            </a:r>
            <a:r>
              <a:rPr lang="en-US" b="1" dirty="0" err="1"/>
              <a:t>djelatnost</a:t>
            </a:r>
            <a:endParaRPr lang="sq-MK" b="1" dirty="0"/>
          </a:p>
          <a:p>
            <a:pPr lvl="1"/>
            <a:r>
              <a:rPr lang="en-US" dirty="0" err="1"/>
              <a:t>Naučno-istraživačke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umjetničke</a:t>
            </a:r>
            <a:r>
              <a:rPr lang="en-US" dirty="0"/>
              <a:t> </a:t>
            </a:r>
            <a:r>
              <a:rPr lang="en-US" dirty="0" err="1"/>
              <a:t>projekte</a:t>
            </a:r>
            <a:r>
              <a:rPr lang="en-US" dirty="0"/>
              <a:t> </a:t>
            </a:r>
            <a:r>
              <a:rPr lang="en-US" dirty="0" err="1"/>
              <a:t>članovi</a:t>
            </a:r>
            <a:r>
              <a:rPr lang="en-US" dirty="0"/>
              <a:t> </a:t>
            </a:r>
            <a:r>
              <a:rPr lang="en-US" dirty="0" err="1"/>
              <a:t>Akademije</a:t>
            </a:r>
            <a:r>
              <a:rPr lang="en-US" dirty="0"/>
              <a:t> </a:t>
            </a:r>
            <a:r>
              <a:rPr lang="en-US" dirty="0" err="1"/>
              <a:t>sprovode</a:t>
            </a:r>
            <a:r>
              <a:rPr lang="en-US" dirty="0"/>
              <a:t> </a:t>
            </a:r>
            <a:r>
              <a:rPr lang="en-US" dirty="0" err="1"/>
              <a:t>pojedinačno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kolektivno</a:t>
            </a:r>
            <a:r>
              <a:rPr lang="en-US" dirty="0"/>
              <a:t>, a za </a:t>
            </a:r>
            <a:r>
              <a:rPr lang="en-US" dirty="0" err="1"/>
              <a:t>izvođenje</a:t>
            </a:r>
            <a:r>
              <a:rPr lang="en-US" dirty="0"/>
              <a:t> </a:t>
            </a:r>
            <a:r>
              <a:rPr lang="en-US" dirty="0" err="1"/>
              <a:t>određenih</a:t>
            </a:r>
            <a:r>
              <a:rPr lang="en-US" dirty="0"/>
              <a:t> </a:t>
            </a:r>
            <a:r>
              <a:rPr lang="en-US" dirty="0" err="1"/>
              <a:t>naučnoistraživačkih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umjetničkih</a:t>
            </a:r>
            <a:r>
              <a:rPr lang="en-US" dirty="0"/>
              <a:t> </a:t>
            </a:r>
            <a:r>
              <a:rPr lang="en-US" dirty="0" err="1"/>
              <a:t>projekata</a:t>
            </a:r>
            <a:r>
              <a:rPr lang="en-US" dirty="0"/>
              <a:t> </a:t>
            </a:r>
            <a:r>
              <a:rPr lang="en-US" dirty="0" err="1"/>
              <a:t>formiraju</a:t>
            </a:r>
            <a:r>
              <a:rPr lang="en-US" dirty="0"/>
              <a:t> se </a:t>
            </a:r>
            <a:r>
              <a:rPr lang="en-US" dirty="0" err="1"/>
              <a:t>posebne</a:t>
            </a:r>
            <a:r>
              <a:rPr lang="en-US" dirty="0"/>
              <a:t> </a:t>
            </a:r>
            <a:r>
              <a:rPr lang="en-US" dirty="0" err="1"/>
              <a:t>grupe</a:t>
            </a:r>
            <a:r>
              <a:rPr lang="en-US" dirty="0"/>
              <a:t>, a za </a:t>
            </a:r>
            <a:r>
              <a:rPr lang="en-US" dirty="0" err="1"/>
              <a:t>određene</a:t>
            </a:r>
            <a:r>
              <a:rPr lang="en-US" dirty="0"/>
              <a:t> </a:t>
            </a:r>
            <a:r>
              <a:rPr lang="en-US" dirty="0" err="1"/>
              <a:t>projekte</a:t>
            </a:r>
            <a:r>
              <a:rPr lang="en-US" dirty="0"/>
              <a:t> </a:t>
            </a:r>
            <a:r>
              <a:rPr lang="en-US" dirty="0" err="1"/>
              <a:t>naučni</a:t>
            </a:r>
            <a:r>
              <a:rPr lang="en-US" dirty="0"/>
              <a:t> </a:t>
            </a:r>
            <a:r>
              <a:rPr lang="en-US" dirty="0" err="1"/>
              <a:t>saradnici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umjetnici</a:t>
            </a:r>
            <a:r>
              <a:rPr lang="en-US" dirty="0"/>
              <a:t> koji </a:t>
            </a:r>
            <a:r>
              <a:rPr lang="en-US" dirty="0" err="1"/>
              <a:t>nisu</a:t>
            </a:r>
            <a:r>
              <a:rPr lang="en-US" dirty="0"/>
              <a:t> </a:t>
            </a:r>
            <a:r>
              <a:rPr lang="en-US" dirty="0" err="1"/>
              <a:t>članovi</a:t>
            </a:r>
            <a:r>
              <a:rPr lang="en-US" dirty="0"/>
              <a:t> </a:t>
            </a:r>
            <a:r>
              <a:rPr lang="en-US" dirty="0" err="1"/>
              <a:t>Akademije</a:t>
            </a:r>
            <a:r>
              <a:rPr lang="en-US" dirty="0"/>
              <a:t>. </a:t>
            </a:r>
            <a:endParaRPr lang="sq-MK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mk-MK" b="1" dirty="0"/>
              <a:t>2. </a:t>
            </a:r>
            <a:r>
              <a:rPr lang="en-US" b="1" dirty="0" err="1"/>
              <a:t>Naučni</a:t>
            </a:r>
            <a:r>
              <a:rPr lang="en-US" b="1" dirty="0"/>
              <a:t> </a:t>
            </a:r>
            <a:r>
              <a:rPr lang="en-US" b="1" dirty="0" err="1"/>
              <a:t>skupovi</a:t>
            </a:r>
            <a:r>
              <a:rPr lang="en-US" b="1" dirty="0"/>
              <a:t>, </a:t>
            </a:r>
            <a:r>
              <a:rPr lang="en-US" b="1" dirty="0" err="1"/>
              <a:t>izložbe</a:t>
            </a:r>
            <a:r>
              <a:rPr lang="en-US" b="1" dirty="0"/>
              <a:t>, </a:t>
            </a:r>
            <a:r>
              <a:rPr lang="en-US" b="1" dirty="0" err="1"/>
              <a:t>koncerti</a:t>
            </a:r>
            <a:r>
              <a:rPr lang="en-US" b="1" dirty="0"/>
              <a:t>, </a:t>
            </a:r>
            <a:r>
              <a:rPr lang="en-US" b="1" dirty="0" err="1"/>
              <a:t>književna</a:t>
            </a:r>
            <a:r>
              <a:rPr lang="en-US" b="1" dirty="0"/>
              <a:t> </a:t>
            </a:r>
            <a:r>
              <a:rPr lang="en-US" b="1" dirty="0" err="1"/>
              <a:t>čitanja</a:t>
            </a:r>
            <a:r>
              <a:rPr lang="en-US" b="1" dirty="0"/>
              <a:t> </a:t>
            </a:r>
            <a:r>
              <a:rPr lang="en-US" b="1" dirty="0" err="1"/>
              <a:t>i</a:t>
            </a:r>
            <a:r>
              <a:rPr lang="en-US" b="1" dirty="0"/>
              <a:t> </a:t>
            </a:r>
            <a:r>
              <a:rPr lang="en-US" b="1" dirty="0" err="1"/>
              <a:t>drugi</a:t>
            </a:r>
            <a:r>
              <a:rPr lang="en-US" b="1" dirty="0"/>
              <a:t> </a:t>
            </a:r>
            <a:r>
              <a:rPr lang="en-US" b="1" dirty="0" err="1"/>
              <a:t>događaji</a:t>
            </a:r>
            <a:endParaRPr lang="en-US" dirty="0"/>
          </a:p>
          <a:p>
            <a:pPr lvl="1"/>
            <a:r>
              <a:rPr lang="en-US" dirty="0" err="1"/>
              <a:t>Povećanje</a:t>
            </a:r>
            <a:r>
              <a:rPr lang="en-US" dirty="0"/>
              <a:t> </a:t>
            </a:r>
            <a:r>
              <a:rPr lang="en-US" dirty="0" err="1"/>
              <a:t>broja</a:t>
            </a:r>
            <a:r>
              <a:rPr lang="en-US" dirty="0"/>
              <a:t> </a:t>
            </a:r>
            <a:r>
              <a:rPr lang="en-US" dirty="0" err="1"/>
              <a:t>naučnih</a:t>
            </a:r>
            <a:r>
              <a:rPr lang="en-US" dirty="0"/>
              <a:t> </a:t>
            </a:r>
            <a:r>
              <a:rPr lang="en-US" dirty="0" err="1"/>
              <a:t>skupova</a:t>
            </a:r>
            <a:r>
              <a:rPr lang="en-US" dirty="0"/>
              <a:t> (</a:t>
            </a:r>
            <a:r>
              <a:rPr lang="en-US" dirty="0" err="1"/>
              <a:t>simpozijuma</a:t>
            </a:r>
            <a:r>
              <a:rPr lang="en-US" dirty="0"/>
              <a:t>, </a:t>
            </a:r>
            <a:r>
              <a:rPr lang="en-US" dirty="0" err="1"/>
              <a:t>konsultacija</a:t>
            </a:r>
            <a:r>
              <a:rPr lang="en-US" dirty="0"/>
              <a:t>, </a:t>
            </a:r>
            <a:r>
              <a:rPr lang="en-US" dirty="0" err="1"/>
              <a:t>tribina</a:t>
            </a:r>
            <a:r>
              <a:rPr lang="en-US" dirty="0"/>
              <a:t>, </a:t>
            </a:r>
            <a:r>
              <a:rPr lang="en-US" dirty="0" err="1"/>
              <a:t>okruglih</a:t>
            </a:r>
            <a:r>
              <a:rPr lang="en-US" dirty="0"/>
              <a:t> </a:t>
            </a:r>
            <a:r>
              <a:rPr lang="en-US" dirty="0" err="1"/>
              <a:t>stolova</a:t>
            </a:r>
            <a:r>
              <a:rPr lang="en-US" dirty="0"/>
              <a:t>) koji se </a:t>
            </a:r>
            <a:r>
              <a:rPr lang="en-US" dirty="0" err="1"/>
              <a:t>organizuju</a:t>
            </a:r>
            <a:r>
              <a:rPr lang="en-US" dirty="0"/>
              <a:t> </a:t>
            </a:r>
            <a:r>
              <a:rPr lang="en-US" dirty="0" err="1"/>
              <a:t>radi</a:t>
            </a:r>
            <a:r>
              <a:rPr lang="en-US" dirty="0"/>
              <a:t> </a:t>
            </a:r>
            <a:r>
              <a:rPr lang="en-US" dirty="0" err="1"/>
              <a:t>razmatranja</a:t>
            </a:r>
            <a:r>
              <a:rPr lang="en-US" dirty="0"/>
              <a:t> </a:t>
            </a:r>
            <a:r>
              <a:rPr lang="en-US" dirty="0" err="1"/>
              <a:t>specifičnih</a:t>
            </a:r>
            <a:r>
              <a:rPr lang="en-US" dirty="0"/>
              <a:t> </a:t>
            </a:r>
            <a:r>
              <a:rPr lang="en-US" dirty="0" err="1"/>
              <a:t>pitanja</a:t>
            </a:r>
            <a:r>
              <a:rPr lang="en-US" dirty="0"/>
              <a:t> </a:t>
            </a:r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dirty="0" err="1"/>
              <a:t>oblasti</a:t>
            </a:r>
            <a:r>
              <a:rPr lang="en-US" dirty="0"/>
              <a:t> </a:t>
            </a:r>
            <a:r>
              <a:rPr lang="en-US" dirty="0" err="1"/>
              <a:t>nauke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umetnosti</a:t>
            </a:r>
            <a:endParaRPr lang="sq-MK" dirty="0"/>
          </a:p>
          <a:p>
            <a:pPr marL="0" indent="0">
              <a:buNone/>
            </a:pPr>
            <a:r>
              <a:rPr lang="mk-MK" b="1" dirty="0"/>
              <a:t>3. </a:t>
            </a:r>
            <a:r>
              <a:rPr lang="en-US" b="1" dirty="0" err="1"/>
              <a:t>Izdavačka</a:t>
            </a:r>
            <a:r>
              <a:rPr lang="en-US" b="1" dirty="0"/>
              <a:t> </a:t>
            </a:r>
            <a:r>
              <a:rPr lang="en-US" b="1" dirty="0" err="1"/>
              <a:t>djelatnost</a:t>
            </a:r>
            <a:endParaRPr lang="sq-MK" b="1" dirty="0"/>
          </a:p>
          <a:p>
            <a:pPr lvl="1"/>
            <a:r>
              <a:rPr lang="en-US" dirty="0" err="1"/>
              <a:t>Radi</a:t>
            </a:r>
            <a:r>
              <a:rPr lang="en-US" dirty="0"/>
              <a:t> </a:t>
            </a:r>
            <a:r>
              <a:rPr lang="en-US" dirty="0" err="1"/>
              <a:t>predstavljanja</a:t>
            </a:r>
            <a:r>
              <a:rPr lang="en-US" dirty="0"/>
              <a:t> </a:t>
            </a:r>
            <a:r>
              <a:rPr lang="en-US" dirty="0" err="1"/>
              <a:t>rezultata</a:t>
            </a:r>
            <a:r>
              <a:rPr lang="en-US" dirty="0"/>
              <a:t> </a:t>
            </a:r>
            <a:r>
              <a:rPr lang="en-US" dirty="0" err="1"/>
              <a:t>naučnoistraživačke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umjetničke</a:t>
            </a:r>
            <a:r>
              <a:rPr lang="en-US" dirty="0"/>
              <a:t> </a:t>
            </a:r>
            <a:r>
              <a:rPr lang="en-US" dirty="0" err="1"/>
              <a:t>djelatnosti</a:t>
            </a:r>
            <a:r>
              <a:rPr lang="en-US" dirty="0"/>
              <a:t>, </a:t>
            </a:r>
            <a:r>
              <a:rPr lang="en-US" dirty="0" err="1"/>
              <a:t>Akademija</a:t>
            </a:r>
            <a:r>
              <a:rPr lang="en-US" dirty="0"/>
              <a:t> </a:t>
            </a:r>
            <a:r>
              <a:rPr lang="en-US" dirty="0" err="1"/>
              <a:t>treba</a:t>
            </a:r>
            <a:r>
              <a:rPr lang="en-US" dirty="0"/>
              <a:t> da </a:t>
            </a:r>
            <a:r>
              <a:rPr lang="en-US" dirty="0" err="1"/>
              <a:t>poveća</a:t>
            </a:r>
            <a:r>
              <a:rPr lang="en-US" dirty="0"/>
              <a:t> </a:t>
            </a:r>
            <a:r>
              <a:rPr lang="en-US" dirty="0" err="1"/>
              <a:t>objavljivanje</a:t>
            </a:r>
            <a:r>
              <a:rPr lang="en-US" dirty="0"/>
              <a:t> </a:t>
            </a:r>
            <a:r>
              <a:rPr lang="en-US" dirty="0" err="1"/>
              <a:t>naučnih</a:t>
            </a:r>
            <a:r>
              <a:rPr lang="en-US" dirty="0"/>
              <a:t> </a:t>
            </a:r>
            <a:r>
              <a:rPr lang="en-US" dirty="0" err="1"/>
              <a:t>radova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umjetničkih</a:t>
            </a:r>
            <a:r>
              <a:rPr lang="en-US" dirty="0"/>
              <a:t> </a:t>
            </a:r>
            <a:r>
              <a:rPr lang="en-US" dirty="0" err="1"/>
              <a:t>radova</a:t>
            </a:r>
            <a:r>
              <a:rPr lang="en-US" dirty="0"/>
              <a:t> </a:t>
            </a:r>
            <a:r>
              <a:rPr lang="en-US" dirty="0" err="1"/>
              <a:t>svojih</a:t>
            </a:r>
            <a:r>
              <a:rPr lang="en-US" dirty="0"/>
              <a:t> </a:t>
            </a:r>
            <a:r>
              <a:rPr lang="en-US" dirty="0" err="1"/>
              <a:t>članova</a:t>
            </a:r>
            <a:r>
              <a:rPr lang="en-US" dirty="0"/>
              <a:t>, </a:t>
            </a:r>
            <a:r>
              <a:rPr lang="en-US" dirty="0" err="1"/>
              <a:t>radova</a:t>
            </a:r>
            <a:r>
              <a:rPr lang="en-US" dirty="0"/>
              <a:t> koji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rezultat</a:t>
            </a:r>
            <a:r>
              <a:rPr lang="en-US" dirty="0"/>
              <a:t> </a:t>
            </a:r>
            <a:r>
              <a:rPr lang="en-US" dirty="0" err="1"/>
              <a:t>naučnoistraživačkih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umjetničkih</a:t>
            </a:r>
            <a:r>
              <a:rPr lang="en-US" dirty="0"/>
              <a:t> </a:t>
            </a:r>
            <a:r>
              <a:rPr lang="en-US" dirty="0" err="1"/>
              <a:t>projekata</a:t>
            </a:r>
            <a:r>
              <a:rPr lang="en-US" dirty="0"/>
              <a:t> koji se </a:t>
            </a:r>
            <a:r>
              <a:rPr lang="en-US" dirty="0" err="1"/>
              <a:t>sprovode</a:t>
            </a:r>
            <a:r>
              <a:rPr lang="en-US" dirty="0"/>
              <a:t> u </a:t>
            </a:r>
            <a:r>
              <a:rPr lang="en-US" dirty="0" err="1"/>
              <a:t>Akademiji</a:t>
            </a:r>
            <a:r>
              <a:rPr lang="mk-MK" dirty="0"/>
              <a:t>.</a:t>
            </a:r>
          </a:p>
          <a:p>
            <a:pPr marL="0" indent="0">
              <a:buNone/>
            </a:pPr>
            <a:r>
              <a:rPr lang="mk-MK" b="1" dirty="0"/>
              <a:t>4.</a:t>
            </a:r>
            <a:r>
              <a:rPr lang="en-US" b="1" dirty="0" err="1"/>
              <a:t>Saradnja</a:t>
            </a:r>
            <a:r>
              <a:rPr lang="en-US" b="1" dirty="0"/>
              <a:t> </a:t>
            </a:r>
            <a:r>
              <a:rPr lang="en-US" b="1" dirty="0" err="1"/>
              <a:t>sa</a:t>
            </a:r>
            <a:r>
              <a:rPr lang="en-US" b="1" dirty="0"/>
              <a:t> </a:t>
            </a:r>
            <a:r>
              <a:rPr lang="en-US" b="1" dirty="0" err="1"/>
              <a:t>drugim</a:t>
            </a:r>
            <a:r>
              <a:rPr lang="en-US" b="1" dirty="0"/>
              <a:t> </a:t>
            </a:r>
            <a:r>
              <a:rPr lang="en-US" b="1" dirty="0" err="1"/>
              <a:t>akademijama</a:t>
            </a:r>
            <a:r>
              <a:rPr lang="en-US" b="1" dirty="0"/>
              <a:t> </a:t>
            </a:r>
            <a:r>
              <a:rPr lang="en-US" b="1" dirty="0" err="1"/>
              <a:t>nauka</a:t>
            </a:r>
            <a:r>
              <a:rPr lang="en-US" b="1" dirty="0"/>
              <a:t> </a:t>
            </a:r>
            <a:r>
              <a:rPr lang="en-US" b="1" dirty="0" err="1"/>
              <a:t>i</a:t>
            </a:r>
            <a:r>
              <a:rPr lang="en-US" b="1" dirty="0"/>
              <a:t> </a:t>
            </a:r>
            <a:r>
              <a:rPr lang="en-US" b="1" dirty="0" err="1"/>
              <a:t>umjetnosti</a:t>
            </a:r>
            <a:r>
              <a:rPr lang="en-US" b="1" dirty="0"/>
              <a:t> </a:t>
            </a:r>
            <a:r>
              <a:rPr lang="en-US" b="1" dirty="0" err="1"/>
              <a:t>i</a:t>
            </a:r>
            <a:r>
              <a:rPr lang="en-US" b="1" dirty="0"/>
              <a:t> </a:t>
            </a:r>
            <a:r>
              <a:rPr lang="en-US" b="1" dirty="0" err="1"/>
              <a:t>sa</a:t>
            </a:r>
            <a:r>
              <a:rPr lang="en-US" b="1" dirty="0"/>
              <a:t> </a:t>
            </a:r>
            <a:r>
              <a:rPr lang="en-US" b="1" dirty="0" err="1"/>
              <a:t>naučnim</a:t>
            </a:r>
            <a:r>
              <a:rPr lang="en-US" b="1" dirty="0"/>
              <a:t> </a:t>
            </a:r>
            <a:r>
              <a:rPr lang="en-US" b="1" dirty="0" err="1"/>
              <a:t>i</a:t>
            </a:r>
            <a:r>
              <a:rPr lang="en-US" b="1" dirty="0"/>
              <a:t> </a:t>
            </a:r>
            <a:r>
              <a:rPr lang="en-US" b="1" dirty="0" err="1"/>
              <a:t>umjetničkim</a:t>
            </a:r>
            <a:r>
              <a:rPr lang="en-US" b="1" dirty="0"/>
              <a:t> </a:t>
            </a:r>
            <a:r>
              <a:rPr lang="en-US" b="1" dirty="0" err="1"/>
              <a:t>institucijama</a:t>
            </a:r>
            <a:r>
              <a:rPr lang="en-US" b="1" dirty="0"/>
              <a:t> </a:t>
            </a:r>
            <a:r>
              <a:rPr lang="en-US" b="1" dirty="0" err="1"/>
              <a:t>i</a:t>
            </a:r>
            <a:r>
              <a:rPr lang="en-US" b="1" dirty="0"/>
              <a:t> </a:t>
            </a:r>
            <a:r>
              <a:rPr lang="en-US" b="1" dirty="0" err="1"/>
              <a:t>organizacijama</a:t>
            </a:r>
            <a:endParaRPr lang="mk-MK" b="1" dirty="0"/>
          </a:p>
          <a:p>
            <a:pPr lvl="1"/>
            <a:r>
              <a:rPr lang="en-US" dirty="0" err="1"/>
              <a:t>Uspostavlja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unapređuje</a:t>
            </a:r>
            <a:r>
              <a:rPr lang="en-US" dirty="0"/>
              <a:t> </a:t>
            </a:r>
            <a:r>
              <a:rPr lang="en-US" dirty="0" err="1"/>
              <a:t>saradnju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drugim</a:t>
            </a:r>
            <a:r>
              <a:rPr lang="en-US" dirty="0"/>
              <a:t> </a:t>
            </a:r>
            <a:r>
              <a:rPr lang="en-US" dirty="0" err="1"/>
              <a:t>akademijama</a:t>
            </a:r>
            <a:r>
              <a:rPr lang="en-US" dirty="0"/>
              <a:t> </a:t>
            </a:r>
            <a:r>
              <a:rPr lang="en-US" dirty="0" err="1"/>
              <a:t>nauka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umjetnosti</a:t>
            </a:r>
            <a:r>
              <a:rPr lang="en-US" dirty="0"/>
              <a:t>,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međunarodnim</a:t>
            </a:r>
            <a:r>
              <a:rPr lang="en-US" dirty="0"/>
              <a:t> </a:t>
            </a:r>
            <a:r>
              <a:rPr lang="en-US" dirty="0" err="1"/>
              <a:t>naučnim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umjetničkim</a:t>
            </a:r>
            <a:r>
              <a:rPr lang="en-US" dirty="0"/>
              <a:t> </a:t>
            </a:r>
            <a:r>
              <a:rPr lang="en-US" dirty="0" err="1"/>
              <a:t>udruženjima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organizacijama</a:t>
            </a:r>
            <a:r>
              <a:rPr lang="en-US" dirty="0"/>
              <a:t>,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visokoškolskim</a:t>
            </a:r>
            <a:r>
              <a:rPr lang="en-US" dirty="0"/>
              <a:t>, </a:t>
            </a:r>
            <a:r>
              <a:rPr lang="en-US" dirty="0" err="1"/>
              <a:t>naučnim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umjetničkim</a:t>
            </a:r>
            <a:r>
              <a:rPr lang="en-US" dirty="0"/>
              <a:t> </a:t>
            </a:r>
            <a:r>
              <a:rPr lang="en-US" dirty="0" err="1"/>
              <a:t>institucijama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organizacijama</a:t>
            </a:r>
            <a:r>
              <a:rPr lang="en-US" dirty="0"/>
              <a:t>,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pojedinačnim</a:t>
            </a:r>
            <a:r>
              <a:rPr lang="en-US" dirty="0"/>
              <a:t> </a:t>
            </a:r>
            <a:r>
              <a:rPr lang="en-US" dirty="0" err="1"/>
              <a:t>naučnim</a:t>
            </a:r>
            <a:r>
              <a:rPr lang="en-US" dirty="0"/>
              <a:t> </a:t>
            </a:r>
            <a:r>
              <a:rPr lang="en-US" dirty="0" err="1"/>
              <a:t>saradnicima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umjetnicima</a:t>
            </a:r>
            <a:r>
              <a:rPr lang="en-US" dirty="0"/>
              <a:t> u </a:t>
            </a:r>
            <a:r>
              <a:rPr lang="en-US" dirty="0" err="1"/>
              <a:t>zemlji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inostranstvu</a:t>
            </a:r>
            <a:r>
              <a:rPr lang="mk-MK" dirty="0"/>
              <a:t>.</a:t>
            </a:r>
            <a:endParaRPr lang="en-US" dirty="0"/>
          </a:p>
          <a:p>
            <a:pPr marL="0" indent="0" algn="ctr">
              <a:spcBef>
                <a:spcPts val="0"/>
              </a:spcBef>
              <a:buNone/>
            </a:pPr>
            <a:endParaRPr lang="en-US" sz="14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sq-MK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54039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931817" y="1576250"/>
            <a:ext cx="10589622" cy="3248299"/>
          </a:xfrm>
        </p:spPr>
        <p:txBody>
          <a:bodyPr>
            <a:normAutofit fontScale="92500" lnSpcReduction="10000"/>
          </a:bodyPr>
          <a:lstStyle/>
          <a:p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Organizaciona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struktura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Akademije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obuhvata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Predsjedništvo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Izvršni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odbor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šest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odjela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osam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istraživačkih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centara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dvije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stručne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jedinice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Arhiv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Biblioteku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Sekretarijat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Akademija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ima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41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akademika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, 32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akademika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su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redovni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članovi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, a 9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akademika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dopisni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članovi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Akademija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ima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67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zaposlenih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u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Sekretarijatu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stručnim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jedinicama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istraživačkim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dopisni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članovicentrima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b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659" y="508423"/>
            <a:ext cx="10887075" cy="635604"/>
          </a:xfrm>
          <a:solidFill>
            <a:srgbClr val="FF0000"/>
          </a:solidFill>
        </p:spPr>
        <p:txBody>
          <a:bodyPr>
            <a:normAutofit/>
          </a:bodyPr>
          <a:lstStyle/>
          <a:p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Organizacijske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strukture</a:t>
            </a:r>
            <a:endParaRPr lang="en-US" sz="2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1938439"/>
              </p:ext>
            </p:extLst>
          </p:nvPr>
        </p:nvGraphicFramePr>
        <p:xfrm>
          <a:off x="1805577" y="4639128"/>
          <a:ext cx="8174445" cy="14307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24815">
                  <a:extLst>
                    <a:ext uri="{9D8B030D-6E8A-4147-A177-3AD203B41FA5}">
                      <a16:colId xmlns:a16="http://schemas.microsoft.com/office/drawing/2014/main" val="2750203785"/>
                    </a:ext>
                  </a:extLst>
                </a:gridCol>
                <a:gridCol w="2724815">
                  <a:extLst>
                    <a:ext uri="{9D8B030D-6E8A-4147-A177-3AD203B41FA5}">
                      <a16:colId xmlns:a16="http://schemas.microsoft.com/office/drawing/2014/main" val="2095919970"/>
                    </a:ext>
                  </a:extLst>
                </a:gridCol>
                <a:gridCol w="2724815">
                  <a:extLst>
                    <a:ext uri="{9D8B030D-6E8A-4147-A177-3AD203B41FA5}">
                      <a16:colId xmlns:a16="http://schemas.microsoft.com/office/drawing/2014/main" val="313064700"/>
                    </a:ext>
                  </a:extLst>
                </a:gridCol>
              </a:tblGrid>
              <a:tr h="905899">
                <a:tc>
                  <a:txBody>
                    <a:bodyPr/>
                    <a:lstStyle/>
                    <a:p>
                      <a:pPr algn="ctr"/>
                      <a:r>
                        <a:rPr lang="sq-MK" dirty="0" smtClean="0"/>
                        <a:t>AKADEMIKA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q-MK" sz="1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</a:t>
                      </a:r>
                      <a:r>
                        <a:rPr lang="en-US" sz="18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edovni</a:t>
                      </a:r>
                      <a:r>
                        <a:rPr lang="en-US" sz="1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članovi</a:t>
                      </a:r>
                      <a:endParaRPr lang="en-US" dirty="0" smtClean="0"/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q-MK" sz="1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</a:t>
                      </a:r>
                      <a:r>
                        <a:rPr lang="en-US" sz="18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opisni</a:t>
                      </a:r>
                      <a:r>
                        <a:rPr lang="en-US" sz="1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članovi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37809452"/>
                  </a:ext>
                </a:extLst>
              </a:tr>
              <a:tr h="524846">
                <a:tc>
                  <a:txBody>
                    <a:bodyPr/>
                    <a:lstStyle/>
                    <a:p>
                      <a:pPr algn="ctr"/>
                      <a:r>
                        <a:rPr lang="sq-MK" sz="2400" b="1" dirty="0" smtClean="0"/>
                        <a:t>41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q-MK" sz="2400" b="1" dirty="0" smtClean="0"/>
                        <a:t>32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q-MK" sz="2400" b="1" dirty="0" smtClean="0"/>
                        <a:t>9</a:t>
                      </a:r>
                      <a:endParaRPr lang="en-US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43087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138502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43" name="Group 42"/>
          <p:cNvGrpSpPr/>
          <p:nvPr/>
        </p:nvGrpSpPr>
        <p:grpSpPr>
          <a:xfrm>
            <a:off x="-148125" y="-92279"/>
            <a:ext cx="12113623" cy="6827520"/>
            <a:chOff x="0" y="0"/>
            <a:chExt cx="9144000" cy="6840549"/>
          </a:xfrm>
        </p:grpSpPr>
        <p:pic>
          <p:nvPicPr>
            <p:cNvPr id="4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64907"/>
              <a:ext cx="9144000" cy="67756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5" name="Rounded Rectangle 4"/>
            <p:cNvSpPr/>
            <p:nvPr/>
          </p:nvSpPr>
          <p:spPr>
            <a:xfrm>
              <a:off x="7010400" y="2438400"/>
              <a:ext cx="1219200" cy="381000"/>
            </a:xfrm>
            <a:prstGeom prst="roundRect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err="1">
                  <a:solidFill>
                    <a:schemeClr val="tx1"/>
                  </a:solidFill>
                </a:rPr>
                <a:t>Sekretarijat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6" name="Rounded Rectangle 5"/>
            <p:cNvSpPr/>
            <p:nvPr/>
          </p:nvSpPr>
          <p:spPr>
            <a:xfrm>
              <a:off x="2057400" y="1828800"/>
              <a:ext cx="1524000" cy="381000"/>
            </a:xfrm>
            <a:prstGeom prst="round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b="1" dirty="0" err="1">
                  <a:solidFill>
                    <a:schemeClr val="tx1"/>
                  </a:solidFill>
                </a:rPr>
                <a:t>Odjeljenja</a:t>
              </a:r>
              <a:r>
                <a:rPr lang="en-US" sz="1400" b="1" dirty="0">
                  <a:solidFill>
                    <a:schemeClr val="tx1"/>
                  </a:solidFill>
                </a:rPr>
                <a:t> </a:t>
              </a:r>
              <a:r>
                <a:rPr lang="en-US" sz="1400" b="1" dirty="0" err="1">
                  <a:solidFill>
                    <a:schemeClr val="tx1"/>
                  </a:solidFill>
                </a:rPr>
                <a:t>Akademije</a:t>
              </a:r>
              <a:endParaRPr lang="en-US" sz="1400" b="1" dirty="0">
                <a:solidFill>
                  <a:schemeClr val="tx1"/>
                </a:solidFill>
              </a:endParaRPr>
            </a:p>
          </p:txBody>
        </p:sp>
        <p:sp>
          <p:nvSpPr>
            <p:cNvPr id="7" name="Rounded Rectangle 6"/>
            <p:cNvSpPr/>
            <p:nvPr/>
          </p:nvSpPr>
          <p:spPr>
            <a:xfrm>
              <a:off x="0" y="3505200"/>
              <a:ext cx="2286000" cy="533400"/>
            </a:xfrm>
            <a:prstGeom prst="round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b="1" dirty="0" err="1">
                  <a:solidFill>
                    <a:schemeClr val="tx2"/>
                  </a:solidFill>
                </a:rPr>
                <a:t>Naučnoistraživačke</a:t>
              </a:r>
              <a:r>
                <a:rPr lang="en-US" sz="1400" b="1" dirty="0">
                  <a:solidFill>
                    <a:schemeClr val="tx2"/>
                  </a:solidFill>
                </a:rPr>
                <a:t> </a:t>
              </a:r>
              <a:r>
                <a:rPr lang="en-US" sz="1400" b="1" dirty="0" err="1">
                  <a:solidFill>
                    <a:schemeClr val="tx2"/>
                  </a:solidFill>
                </a:rPr>
                <a:t>organizacione</a:t>
              </a:r>
              <a:r>
                <a:rPr lang="en-US" sz="1400" b="1" dirty="0">
                  <a:solidFill>
                    <a:schemeClr val="tx2"/>
                  </a:solidFill>
                </a:rPr>
                <a:t> </a:t>
              </a:r>
              <a:r>
                <a:rPr lang="en-US" sz="1400" b="1" dirty="0" err="1">
                  <a:solidFill>
                    <a:schemeClr val="tx2"/>
                  </a:solidFill>
                </a:rPr>
                <a:t>jedinice</a:t>
              </a:r>
              <a:endParaRPr lang="en-US" sz="1400" b="1" dirty="0">
                <a:solidFill>
                  <a:schemeClr val="tx2"/>
                </a:solidFill>
              </a:endParaRPr>
            </a:p>
            <a:p>
              <a:pPr algn="ctr"/>
              <a:r>
                <a:rPr lang="en-US" sz="1400" b="1" dirty="0">
                  <a:solidFill>
                    <a:schemeClr val="tx2"/>
                  </a:solidFill>
                </a:rPr>
                <a:t>(</a:t>
              </a:r>
              <a:r>
                <a:rPr lang="en-US" sz="1400" b="1" dirty="0" err="1">
                  <a:solidFill>
                    <a:schemeClr val="tx2"/>
                  </a:solidFill>
                </a:rPr>
                <a:t>centri</a:t>
              </a:r>
              <a:r>
                <a:rPr lang="en-US" sz="1400" b="1" dirty="0">
                  <a:solidFill>
                    <a:schemeClr val="tx2"/>
                  </a:solidFill>
                </a:rPr>
                <a:t>)</a:t>
              </a:r>
              <a:r>
                <a:rPr lang="mk-MK" sz="1400" b="1" dirty="0">
                  <a:solidFill>
                    <a:schemeClr val="tx2"/>
                  </a:solidFill>
                </a:rPr>
                <a:t> </a:t>
              </a:r>
            </a:p>
          </p:txBody>
        </p:sp>
        <p:sp>
          <p:nvSpPr>
            <p:cNvPr id="8" name="Rounded Rectangle 7"/>
            <p:cNvSpPr/>
            <p:nvPr/>
          </p:nvSpPr>
          <p:spPr>
            <a:xfrm>
              <a:off x="3962400" y="3048000"/>
              <a:ext cx="1371600" cy="381000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err="1">
                  <a:solidFill>
                    <a:schemeClr val="tx1"/>
                  </a:solidFill>
                </a:rPr>
                <a:t>Profesionalne</a:t>
              </a:r>
              <a:r>
                <a:rPr lang="en-US" sz="1600" dirty="0">
                  <a:solidFill>
                    <a:schemeClr val="tx1"/>
                  </a:solidFill>
                </a:rPr>
                <a:t> </a:t>
              </a:r>
              <a:r>
                <a:rPr lang="en-US" sz="1600" dirty="0" err="1">
                  <a:solidFill>
                    <a:schemeClr val="tx1"/>
                  </a:solidFill>
                </a:rPr>
                <a:t>jedinice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3657600" y="457200"/>
              <a:ext cx="1752600" cy="533400"/>
            </a:xfrm>
            <a:prstGeom prst="roundRect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 err="1">
                  <a:solidFill>
                    <a:schemeClr val="tx1"/>
                  </a:solidFill>
                </a:rPr>
                <a:t>Skupština</a:t>
              </a:r>
              <a:r>
                <a:rPr lang="en-US" sz="1600" b="1" dirty="0">
                  <a:solidFill>
                    <a:schemeClr val="tx1"/>
                  </a:solidFill>
                </a:rPr>
                <a:t> </a:t>
              </a:r>
              <a:r>
                <a:rPr lang="en-US" sz="1600" b="1" dirty="0" err="1">
                  <a:solidFill>
                    <a:schemeClr val="tx1"/>
                  </a:solidFill>
                </a:rPr>
                <a:t>Akademije</a:t>
              </a:r>
              <a:endParaRPr lang="en-US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10" name="Rounded Rectangle 9"/>
            <p:cNvSpPr/>
            <p:nvPr/>
          </p:nvSpPr>
          <p:spPr>
            <a:xfrm>
              <a:off x="3733800" y="1066800"/>
              <a:ext cx="1676400" cy="457200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err="1">
                  <a:solidFill>
                    <a:schemeClr val="tx1"/>
                  </a:solidFill>
                </a:rPr>
                <a:t>Predsjedništvo</a:t>
              </a:r>
              <a:r>
                <a:rPr lang="en-US" sz="1400" dirty="0">
                  <a:solidFill>
                    <a:schemeClr val="tx1"/>
                  </a:solidFill>
                </a:rPr>
                <a:t> </a:t>
              </a:r>
              <a:r>
                <a:rPr lang="en-US" sz="1400" dirty="0" err="1">
                  <a:solidFill>
                    <a:schemeClr val="tx1"/>
                  </a:solidFill>
                </a:rPr>
                <a:t>Akademije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11" name="Rounded Rectangle 10"/>
            <p:cNvSpPr/>
            <p:nvPr/>
          </p:nvSpPr>
          <p:spPr>
            <a:xfrm>
              <a:off x="214993" y="2233839"/>
              <a:ext cx="228600" cy="152400"/>
            </a:xfrm>
            <a:prstGeom prst="roundRect">
              <a:avLst/>
            </a:prstGeom>
            <a:solidFill>
              <a:srgbClr val="FFFF00"/>
            </a:solidFill>
            <a:ln>
              <a:solidFill>
                <a:schemeClr val="tx2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mk-MK" sz="2400" b="1" dirty="0"/>
                <a:t>6</a:t>
              </a:r>
              <a:endParaRPr lang="en-GB" sz="2400" b="1" dirty="0"/>
            </a:p>
          </p:txBody>
        </p:sp>
        <p:sp>
          <p:nvSpPr>
            <p:cNvPr id="12" name="Rounded Rectangle 11"/>
            <p:cNvSpPr/>
            <p:nvPr/>
          </p:nvSpPr>
          <p:spPr>
            <a:xfrm>
              <a:off x="1143000" y="2233839"/>
              <a:ext cx="228600" cy="152400"/>
            </a:xfrm>
            <a:prstGeom prst="roundRect">
              <a:avLst/>
            </a:prstGeom>
            <a:solidFill>
              <a:srgbClr val="FFFF00"/>
            </a:solidFill>
            <a:ln>
              <a:solidFill>
                <a:schemeClr val="tx2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mk-MK" sz="2400" b="1" dirty="0"/>
                <a:t>7</a:t>
              </a:r>
              <a:endParaRPr lang="en-GB" sz="2400" b="1" dirty="0"/>
            </a:p>
          </p:txBody>
        </p:sp>
        <p:sp>
          <p:nvSpPr>
            <p:cNvPr id="13" name="Rounded Rectangle 12"/>
            <p:cNvSpPr/>
            <p:nvPr/>
          </p:nvSpPr>
          <p:spPr>
            <a:xfrm>
              <a:off x="2057400" y="2233839"/>
              <a:ext cx="228600" cy="152400"/>
            </a:xfrm>
            <a:prstGeom prst="roundRect">
              <a:avLst/>
            </a:prstGeom>
            <a:solidFill>
              <a:srgbClr val="FFFF00"/>
            </a:solidFill>
            <a:ln>
              <a:solidFill>
                <a:schemeClr val="tx2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mk-MK" sz="2400" b="1" dirty="0"/>
                <a:t>8</a:t>
              </a:r>
              <a:endParaRPr lang="en-GB" sz="2400" b="1" dirty="0"/>
            </a:p>
          </p:txBody>
        </p:sp>
        <p:sp>
          <p:nvSpPr>
            <p:cNvPr id="14" name="Rounded Rectangle 13"/>
            <p:cNvSpPr/>
            <p:nvPr/>
          </p:nvSpPr>
          <p:spPr>
            <a:xfrm>
              <a:off x="6155870" y="2233839"/>
              <a:ext cx="228600" cy="152400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2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b="1"/>
                <a:t>1</a:t>
              </a:r>
              <a:endParaRPr lang="en-GB" b="1"/>
            </a:p>
          </p:txBody>
        </p:sp>
        <p:sp>
          <p:nvSpPr>
            <p:cNvPr id="15" name="Rounded Rectangle 14"/>
            <p:cNvSpPr/>
            <p:nvPr/>
          </p:nvSpPr>
          <p:spPr>
            <a:xfrm>
              <a:off x="5031921" y="2233839"/>
              <a:ext cx="228600" cy="152400"/>
            </a:xfrm>
            <a:prstGeom prst="roundRect">
              <a:avLst/>
            </a:prstGeom>
            <a:solidFill>
              <a:srgbClr val="FFFF00"/>
            </a:solidFill>
            <a:ln>
              <a:solidFill>
                <a:schemeClr val="tx2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mk-MK" sz="2400" b="1" dirty="0"/>
                <a:t>9</a:t>
              </a:r>
              <a:endParaRPr lang="en-GB" sz="2400" b="1" dirty="0"/>
            </a:p>
          </p:txBody>
        </p:sp>
        <p:sp>
          <p:nvSpPr>
            <p:cNvPr id="16" name="Rounded Rectangle 15"/>
            <p:cNvSpPr/>
            <p:nvPr/>
          </p:nvSpPr>
          <p:spPr>
            <a:xfrm>
              <a:off x="3907972" y="2234554"/>
              <a:ext cx="228600" cy="152400"/>
            </a:xfrm>
            <a:prstGeom prst="roundRect">
              <a:avLst/>
            </a:prstGeom>
            <a:solidFill>
              <a:srgbClr val="FFFF00"/>
            </a:solidFill>
            <a:ln>
              <a:solidFill>
                <a:schemeClr val="tx2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mk-MK" sz="2400" b="1" dirty="0"/>
                <a:t>6</a:t>
              </a:r>
              <a:endParaRPr lang="en-GB" sz="2400" b="1" dirty="0"/>
            </a:p>
          </p:txBody>
        </p:sp>
        <p:sp>
          <p:nvSpPr>
            <p:cNvPr id="17" name="Rounded Rectangle 16"/>
            <p:cNvSpPr/>
            <p:nvPr/>
          </p:nvSpPr>
          <p:spPr>
            <a:xfrm>
              <a:off x="2996293" y="2233839"/>
              <a:ext cx="228600" cy="152400"/>
            </a:xfrm>
            <a:prstGeom prst="roundRect">
              <a:avLst/>
            </a:prstGeom>
            <a:solidFill>
              <a:srgbClr val="FFFF00"/>
            </a:solidFill>
            <a:ln>
              <a:solidFill>
                <a:schemeClr val="tx2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mk-MK" sz="2400" b="1" dirty="0"/>
                <a:t>6</a:t>
              </a:r>
              <a:endParaRPr lang="en-GB" sz="2400" b="1" dirty="0"/>
            </a:p>
          </p:txBody>
        </p:sp>
        <p:sp>
          <p:nvSpPr>
            <p:cNvPr id="18" name="Rounded Rectangle 17"/>
            <p:cNvSpPr/>
            <p:nvPr/>
          </p:nvSpPr>
          <p:spPr>
            <a:xfrm>
              <a:off x="5715000" y="3036303"/>
              <a:ext cx="228600" cy="152400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2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b="1" dirty="0"/>
                <a:t>3</a:t>
              </a:r>
              <a:endParaRPr lang="en-GB" b="1" dirty="0"/>
            </a:p>
          </p:txBody>
        </p:sp>
        <p:sp>
          <p:nvSpPr>
            <p:cNvPr id="19" name="Rounded Rectangle 18"/>
            <p:cNvSpPr/>
            <p:nvPr/>
          </p:nvSpPr>
          <p:spPr>
            <a:xfrm>
              <a:off x="5715000" y="3448050"/>
              <a:ext cx="228600" cy="152400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2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b="1" dirty="0"/>
                <a:t>4</a:t>
              </a:r>
              <a:endParaRPr lang="en-GB" b="1" dirty="0"/>
            </a:p>
          </p:txBody>
        </p:sp>
        <p:sp>
          <p:nvSpPr>
            <p:cNvPr id="20" name="Rounded Rectangle 19"/>
            <p:cNvSpPr/>
            <p:nvPr/>
          </p:nvSpPr>
          <p:spPr>
            <a:xfrm>
              <a:off x="5715000" y="3825875"/>
              <a:ext cx="228600" cy="152400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2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b="1" dirty="0"/>
                <a:t>8</a:t>
              </a:r>
              <a:endParaRPr lang="en-GB" b="1" dirty="0"/>
            </a:p>
          </p:txBody>
        </p:sp>
        <p:sp>
          <p:nvSpPr>
            <p:cNvPr id="21" name="Rounded Rectangle 20"/>
            <p:cNvSpPr/>
            <p:nvPr/>
          </p:nvSpPr>
          <p:spPr>
            <a:xfrm>
              <a:off x="7162800" y="2853190"/>
              <a:ext cx="228600" cy="152400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2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b="1" dirty="0"/>
                <a:t>3</a:t>
              </a:r>
              <a:endParaRPr lang="en-GB" b="1" dirty="0"/>
            </a:p>
          </p:txBody>
        </p:sp>
        <p:sp>
          <p:nvSpPr>
            <p:cNvPr id="22" name="Rounded Rectangle 21"/>
            <p:cNvSpPr/>
            <p:nvPr/>
          </p:nvSpPr>
          <p:spPr>
            <a:xfrm>
              <a:off x="7130144" y="2239510"/>
              <a:ext cx="228600" cy="152400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2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b="1" dirty="0"/>
                <a:t>1</a:t>
              </a:r>
              <a:endParaRPr lang="en-GB" b="1" dirty="0"/>
            </a:p>
          </p:txBody>
        </p:sp>
        <p:sp>
          <p:nvSpPr>
            <p:cNvPr id="23" name="Rounded Rectangle 22"/>
            <p:cNvSpPr/>
            <p:nvPr/>
          </p:nvSpPr>
          <p:spPr>
            <a:xfrm>
              <a:off x="3657600" y="3540125"/>
              <a:ext cx="228600" cy="152400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2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b="1"/>
                <a:t>5</a:t>
              </a:r>
              <a:endParaRPr lang="en-GB" b="1"/>
            </a:p>
          </p:txBody>
        </p:sp>
        <p:sp>
          <p:nvSpPr>
            <p:cNvPr id="24" name="Rounded Rectangle 23"/>
            <p:cNvSpPr/>
            <p:nvPr/>
          </p:nvSpPr>
          <p:spPr>
            <a:xfrm>
              <a:off x="4648200" y="3540125"/>
              <a:ext cx="228600" cy="152400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2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b="1"/>
                <a:t>3</a:t>
              </a:r>
              <a:endParaRPr lang="en-GB" b="1"/>
            </a:p>
          </p:txBody>
        </p:sp>
        <p:sp>
          <p:nvSpPr>
            <p:cNvPr id="25" name="Rounded Rectangle 24"/>
            <p:cNvSpPr/>
            <p:nvPr/>
          </p:nvSpPr>
          <p:spPr>
            <a:xfrm>
              <a:off x="136073" y="4353831"/>
              <a:ext cx="228600" cy="152400"/>
            </a:xfrm>
            <a:prstGeom prst="roundRect">
              <a:avLst/>
            </a:prstGeom>
            <a:solidFill>
              <a:schemeClr val="tx1"/>
            </a:solidFill>
            <a:ln>
              <a:solidFill>
                <a:schemeClr val="tx2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chemeClr val="bg1"/>
                  </a:solidFill>
                </a:rPr>
                <a:t>4</a:t>
              </a:r>
              <a:endParaRPr lang="en-GB" b="1" dirty="0">
                <a:solidFill>
                  <a:schemeClr val="bg1"/>
                </a:solidFill>
              </a:endParaRPr>
            </a:p>
          </p:txBody>
        </p:sp>
        <p:sp>
          <p:nvSpPr>
            <p:cNvPr id="26" name="Rounded Rectangle 25"/>
            <p:cNvSpPr/>
            <p:nvPr/>
          </p:nvSpPr>
          <p:spPr>
            <a:xfrm>
              <a:off x="963386" y="4356553"/>
              <a:ext cx="484414" cy="139247"/>
            </a:xfrm>
            <a:prstGeom prst="roundRect">
              <a:avLst/>
            </a:prstGeom>
            <a:solidFill>
              <a:schemeClr val="tx1"/>
            </a:solidFill>
            <a:ln>
              <a:solidFill>
                <a:schemeClr val="tx2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chemeClr val="bg1"/>
                  </a:solidFill>
                </a:rPr>
                <a:t>13</a:t>
              </a:r>
              <a:endParaRPr lang="en-GB" b="1" dirty="0">
                <a:solidFill>
                  <a:schemeClr val="bg1"/>
                </a:solidFill>
              </a:endParaRPr>
            </a:p>
          </p:txBody>
        </p:sp>
        <p:sp>
          <p:nvSpPr>
            <p:cNvPr id="27" name="Rounded Rectangle 26"/>
            <p:cNvSpPr/>
            <p:nvPr/>
          </p:nvSpPr>
          <p:spPr>
            <a:xfrm>
              <a:off x="2088697" y="4356553"/>
              <a:ext cx="228600" cy="152400"/>
            </a:xfrm>
            <a:prstGeom prst="roundRect">
              <a:avLst/>
            </a:prstGeom>
            <a:solidFill>
              <a:schemeClr val="tx1"/>
            </a:solidFill>
            <a:ln>
              <a:solidFill>
                <a:schemeClr val="tx2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b="1">
                  <a:solidFill>
                    <a:schemeClr val="bg1"/>
                  </a:solidFill>
                </a:rPr>
                <a:t>3</a:t>
              </a:r>
              <a:endParaRPr lang="en-GB" b="1">
                <a:solidFill>
                  <a:schemeClr val="bg1"/>
                </a:solidFill>
              </a:endParaRPr>
            </a:p>
          </p:txBody>
        </p:sp>
        <p:sp>
          <p:nvSpPr>
            <p:cNvPr id="28" name="Rounded Rectangle 27"/>
            <p:cNvSpPr/>
            <p:nvPr/>
          </p:nvSpPr>
          <p:spPr>
            <a:xfrm>
              <a:off x="3147333" y="4356553"/>
              <a:ext cx="228600" cy="152400"/>
            </a:xfrm>
            <a:prstGeom prst="roundRect">
              <a:avLst/>
            </a:prstGeom>
            <a:solidFill>
              <a:schemeClr val="tx1"/>
            </a:solidFill>
            <a:ln>
              <a:solidFill>
                <a:schemeClr val="tx2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b="1">
                  <a:solidFill>
                    <a:schemeClr val="bg1"/>
                  </a:solidFill>
                </a:rPr>
                <a:t>5</a:t>
              </a:r>
              <a:endParaRPr lang="en-GB" b="1">
                <a:solidFill>
                  <a:schemeClr val="bg1"/>
                </a:solidFill>
              </a:endParaRPr>
            </a:p>
          </p:txBody>
        </p:sp>
        <p:sp>
          <p:nvSpPr>
            <p:cNvPr id="29" name="Rounded Rectangle 28"/>
            <p:cNvSpPr/>
            <p:nvPr/>
          </p:nvSpPr>
          <p:spPr>
            <a:xfrm>
              <a:off x="4136572" y="4353831"/>
              <a:ext cx="228600" cy="152400"/>
            </a:xfrm>
            <a:prstGeom prst="roundRect">
              <a:avLst/>
            </a:prstGeom>
            <a:solidFill>
              <a:schemeClr val="tx1"/>
            </a:solidFill>
            <a:ln>
              <a:solidFill>
                <a:schemeClr val="tx2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chemeClr val="bg1"/>
                  </a:solidFill>
                </a:rPr>
                <a:t>3</a:t>
              </a:r>
              <a:endParaRPr lang="en-GB" b="1" dirty="0">
                <a:solidFill>
                  <a:schemeClr val="bg1"/>
                </a:solidFill>
              </a:endParaRPr>
            </a:p>
          </p:txBody>
        </p:sp>
        <p:sp>
          <p:nvSpPr>
            <p:cNvPr id="30" name="Rounded Rectangle 29"/>
            <p:cNvSpPr/>
            <p:nvPr/>
          </p:nvSpPr>
          <p:spPr>
            <a:xfrm>
              <a:off x="5334000" y="4343400"/>
              <a:ext cx="228600" cy="152400"/>
            </a:xfrm>
            <a:prstGeom prst="roundRect">
              <a:avLst/>
            </a:prstGeom>
            <a:solidFill>
              <a:schemeClr val="tx1"/>
            </a:solidFill>
            <a:ln>
              <a:solidFill>
                <a:schemeClr val="tx2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b="1">
                  <a:solidFill>
                    <a:schemeClr val="bg1"/>
                  </a:solidFill>
                </a:rPr>
                <a:t>2</a:t>
              </a:r>
              <a:endParaRPr lang="en-GB" b="1">
                <a:solidFill>
                  <a:schemeClr val="bg1"/>
                </a:solidFill>
              </a:endParaRPr>
            </a:p>
          </p:txBody>
        </p:sp>
        <p:sp>
          <p:nvSpPr>
            <p:cNvPr id="31" name="Rounded Rectangle 30"/>
            <p:cNvSpPr/>
            <p:nvPr/>
          </p:nvSpPr>
          <p:spPr>
            <a:xfrm>
              <a:off x="6384470" y="4353831"/>
              <a:ext cx="228600" cy="152400"/>
            </a:xfrm>
            <a:prstGeom prst="roundRect">
              <a:avLst/>
            </a:prstGeom>
            <a:solidFill>
              <a:schemeClr val="tx1"/>
            </a:solidFill>
            <a:ln>
              <a:solidFill>
                <a:schemeClr val="tx2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b="1">
                  <a:solidFill>
                    <a:schemeClr val="bg1"/>
                  </a:solidFill>
                </a:rPr>
                <a:t>3</a:t>
              </a:r>
              <a:endParaRPr lang="en-GB" b="1">
                <a:solidFill>
                  <a:schemeClr val="bg1"/>
                </a:solidFill>
              </a:endParaRPr>
            </a:p>
          </p:txBody>
        </p:sp>
        <p:sp>
          <p:nvSpPr>
            <p:cNvPr id="32" name="Rounded Rectangle 31"/>
            <p:cNvSpPr/>
            <p:nvPr/>
          </p:nvSpPr>
          <p:spPr>
            <a:xfrm>
              <a:off x="7332890" y="4343400"/>
              <a:ext cx="228600" cy="152400"/>
            </a:xfrm>
            <a:prstGeom prst="roundRect">
              <a:avLst/>
            </a:prstGeom>
            <a:solidFill>
              <a:schemeClr val="tx1"/>
            </a:solidFill>
            <a:ln>
              <a:solidFill>
                <a:schemeClr val="tx2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b="1">
                  <a:solidFill>
                    <a:schemeClr val="bg1"/>
                  </a:solidFill>
                </a:rPr>
                <a:t>2</a:t>
              </a:r>
              <a:endParaRPr lang="en-GB" b="1">
                <a:solidFill>
                  <a:schemeClr val="bg1"/>
                </a:solidFill>
              </a:endParaRPr>
            </a:p>
          </p:txBody>
        </p:sp>
        <p:sp>
          <p:nvSpPr>
            <p:cNvPr id="33" name="Rounded Rectangle 32"/>
            <p:cNvSpPr/>
            <p:nvPr/>
          </p:nvSpPr>
          <p:spPr>
            <a:xfrm>
              <a:off x="7877173" y="3832225"/>
              <a:ext cx="228600" cy="152400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2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b="1"/>
                <a:t>3</a:t>
              </a:r>
              <a:endParaRPr lang="en-GB" b="1"/>
            </a:p>
          </p:txBody>
        </p:sp>
        <p:sp>
          <p:nvSpPr>
            <p:cNvPr id="34" name="Rounded Rectangle 33"/>
            <p:cNvSpPr/>
            <p:nvPr/>
          </p:nvSpPr>
          <p:spPr>
            <a:xfrm>
              <a:off x="8669110" y="4876800"/>
              <a:ext cx="228600" cy="152400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2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b="1"/>
                <a:t>4</a:t>
              </a:r>
              <a:endParaRPr lang="en-GB" b="1"/>
            </a:p>
          </p:txBody>
        </p:sp>
        <p:sp>
          <p:nvSpPr>
            <p:cNvPr id="35" name="Oval 34"/>
            <p:cNvSpPr/>
            <p:nvPr/>
          </p:nvSpPr>
          <p:spPr>
            <a:xfrm>
              <a:off x="2514600" y="3352800"/>
              <a:ext cx="838200" cy="53340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/>
                <a:t>35</a:t>
              </a:r>
            </a:p>
          </p:txBody>
        </p:sp>
        <p:sp>
          <p:nvSpPr>
            <p:cNvPr id="36" name="Oval 35"/>
            <p:cNvSpPr/>
            <p:nvPr/>
          </p:nvSpPr>
          <p:spPr>
            <a:xfrm>
              <a:off x="2362200" y="762000"/>
              <a:ext cx="838200" cy="533400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mk-MK" sz="2800" dirty="0"/>
                <a:t>41</a:t>
              </a:r>
              <a:endParaRPr lang="en-US" sz="2800" dirty="0"/>
            </a:p>
          </p:txBody>
        </p:sp>
        <p:sp>
          <p:nvSpPr>
            <p:cNvPr id="37" name="Oval 36"/>
            <p:cNvSpPr/>
            <p:nvPr/>
          </p:nvSpPr>
          <p:spPr>
            <a:xfrm>
              <a:off x="6934200" y="762000"/>
              <a:ext cx="838200" cy="53340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/>
                <a:t>35</a:t>
              </a:r>
            </a:p>
          </p:txBody>
        </p:sp>
        <p:sp>
          <p:nvSpPr>
            <p:cNvPr id="38" name="Right Brace 37"/>
            <p:cNvSpPr/>
            <p:nvPr/>
          </p:nvSpPr>
          <p:spPr>
            <a:xfrm rot="16200000">
              <a:off x="2438400" y="-685799"/>
              <a:ext cx="609600" cy="4572000"/>
            </a:xfrm>
            <a:prstGeom prst="rightBrac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Right Brace 38"/>
            <p:cNvSpPr/>
            <p:nvPr/>
          </p:nvSpPr>
          <p:spPr>
            <a:xfrm rot="16200000">
              <a:off x="7048500" y="495300"/>
              <a:ext cx="609600" cy="2209800"/>
            </a:xfrm>
            <a:prstGeom prst="rightBrac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Right Brace 39"/>
            <p:cNvSpPr/>
            <p:nvPr/>
          </p:nvSpPr>
          <p:spPr>
            <a:xfrm rot="16200000">
              <a:off x="3543299" y="419099"/>
              <a:ext cx="609601" cy="7696200"/>
            </a:xfrm>
            <a:prstGeom prst="rightBrace">
              <a:avLst>
                <a:gd name="adj1" fmla="val 8333"/>
                <a:gd name="adj2" fmla="val 38508"/>
              </a:avLst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Oval 40"/>
            <p:cNvSpPr/>
            <p:nvPr/>
          </p:nvSpPr>
          <p:spPr>
            <a:xfrm>
              <a:off x="1143000" y="609600"/>
              <a:ext cx="1066800" cy="762000"/>
            </a:xfrm>
            <a:prstGeom prst="ellipse">
              <a:avLst/>
            </a:prstGeom>
            <a:solidFill>
              <a:srgbClr val="00206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mk-MK" sz="3600" b="1" dirty="0"/>
                <a:t>7</a:t>
              </a:r>
              <a:r>
                <a:rPr lang="en-US" sz="3600" b="1" dirty="0"/>
                <a:t>0</a:t>
              </a:r>
            </a:p>
          </p:txBody>
        </p:sp>
        <p:sp>
          <p:nvSpPr>
            <p:cNvPr id="42" name="Oval 41"/>
            <p:cNvSpPr/>
            <p:nvPr/>
          </p:nvSpPr>
          <p:spPr>
            <a:xfrm>
              <a:off x="8077200" y="0"/>
              <a:ext cx="1066800" cy="609600"/>
            </a:xfrm>
            <a:prstGeom prst="ellipse">
              <a:avLst/>
            </a:prstGeom>
            <a:solidFill>
              <a:srgbClr val="00206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mk-MK" sz="2400" b="1" dirty="0"/>
                <a:t>1</a:t>
              </a:r>
              <a:r>
                <a:rPr lang="en-US" sz="2400" b="1" dirty="0"/>
                <a:t>05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019158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47700" y="618430"/>
            <a:ext cx="10887075" cy="5606158"/>
          </a:xfrm>
          <a:prstGeom prst="rect">
            <a:avLst/>
          </a:prstGeom>
          <a:blipFill dpi="0" rotWithShape="1">
            <a:blip r:embed="rId2">
              <a:alphaModFix amt="18000"/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7700" y="19384"/>
            <a:ext cx="10887075" cy="635604"/>
          </a:xfrm>
          <a:solidFill>
            <a:srgbClr val="FF0000"/>
          </a:solidFill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BUDŽET ZA 2022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89830303"/>
              </p:ext>
            </p:extLst>
          </p:nvPr>
        </p:nvGraphicFramePr>
        <p:xfrm>
          <a:off x="1771095" y="1327150"/>
          <a:ext cx="9547145" cy="48974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7928550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279086" cy="1066800"/>
          </a:xfrm>
          <a:solidFill>
            <a:srgbClr val="FF0000"/>
          </a:solidFill>
          <a:ln>
            <a:solidFill>
              <a:srgbClr val="FF0000"/>
            </a:solidFill>
          </a:ln>
        </p:spPr>
        <p:txBody>
          <a:bodyPr>
            <a:noAutofit/>
          </a:bodyPr>
          <a:lstStyle/>
          <a:p>
            <a:pPr algn="ctr"/>
            <a:r>
              <a:rPr lang="mk-MK" sz="2000" b="1" dirty="0">
                <a:solidFill>
                  <a:schemeClr val="bg1"/>
                </a:solidFill>
              </a:rPr>
              <a:t/>
            </a:r>
            <a:br>
              <a:rPr lang="mk-MK" sz="2000" b="1" dirty="0">
                <a:solidFill>
                  <a:schemeClr val="bg1"/>
                </a:solidFill>
              </a:rPr>
            </a:br>
            <a:r>
              <a:rPr lang="en-US" sz="2000" b="1" dirty="0">
                <a:solidFill>
                  <a:schemeClr val="bg1"/>
                </a:solidFill>
              </a:rPr>
              <a:t>UPOREDNI PREGLED SREDSTAVA OSNOVNIH RAČUNA BUDŽETA, BUDŽETA </a:t>
            </a:r>
            <a:r>
              <a:rPr lang="en-US" sz="2000" b="1" dirty="0" err="1">
                <a:solidFill>
                  <a:schemeClr val="bg1"/>
                </a:solidFill>
              </a:rPr>
              <a:t>SAMOfinansirajućih</a:t>
            </a:r>
            <a:r>
              <a:rPr lang="en-US" sz="2000" b="1" dirty="0">
                <a:solidFill>
                  <a:schemeClr val="bg1"/>
                </a:solidFill>
              </a:rPr>
              <a:t> AKTIVNOSTI I BUDŽETA DONACIJA, ZA PERIOD 2018 – 2022.</a:t>
            </a:r>
            <a:r>
              <a:rPr lang="en-US" sz="2000" dirty="0"/>
              <a:t/>
            </a:r>
            <a:br>
              <a:rPr lang="en-US" sz="2000" dirty="0"/>
            </a:br>
            <a:endParaRPr lang="en-US" sz="20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4842814"/>
              </p:ext>
            </p:extLst>
          </p:nvPr>
        </p:nvGraphicFramePr>
        <p:xfrm>
          <a:off x="1370483" y="1170940"/>
          <a:ext cx="9265920" cy="137430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96000">
                  <a:extLst>
                    <a:ext uri="{9D8B030D-6E8A-4147-A177-3AD203B41FA5}">
                      <a16:colId xmlns:a16="http://schemas.microsoft.com/office/drawing/2014/main" val="3848702500"/>
                    </a:ext>
                  </a:extLst>
                </a:gridCol>
                <a:gridCol w="1213984">
                  <a:extLst>
                    <a:ext uri="{9D8B030D-6E8A-4147-A177-3AD203B41FA5}">
                      <a16:colId xmlns:a16="http://schemas.microsoft.com/office/drawing/2014/main" val="3239930359"/>
                    </a:ext>
                  </a:extLst>
                </a:gridCol>
                <a:gridCol w="1213984">
                  <a:extLst>
                    <a:ext uri="{9D8B030D-6E8A-4147-A177-3AD203B41FA5}">
                      <a16:colId xmlns:a16="http://schemas.microsoft.com/office/drawing/2014/main" val="638567292"/>
                    </a:ext>
                  </a:extLst>
                </a:gridCol>
                <a:gridCol w="1213984">
                  <a:extLst>
                    <a:ext uri="{9D8B030D-6E8A-4147-A177-3AD203B41FA5}">
                      <a16:colId xmlns:a16="http://schemas.microsoft.com/office/drawing/2014/main" val="747493108"/>
                    </a:ext>
                  </a:extLst>
                </a:gridCol>
                <a:gridCol w="1213984">
                  <a:extLst>
                    <a:ext uri="{9D8B030D-6E8A-4147-A177-3AD203B41FA5}">
                      <a16:colId xmlns:a16="http://schemas.microsoft.com/office/drawing/2014/main" val="4078055248"/>
                    </a:ext>
                  </a:extLst>
                </a:gridCol>
                <a:gridCol w="1213984">
                  <a:extLst>
                    <a:ext uri="{9D8B030D-6E8A-4147-A177-3AD203B41FA5}">
                      <a16:colId xmlns:a16="http://schemas.microsoft.com/office/drawing/2014/main" val="3496340787"/>
                    </a:ext>
                  </a:extLst>
                </a:gridCol>
              </a:tblGrid>
              <a:tr h="16789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 err="1">
                          <a:effectLst/>
                        </a:rPr>
                        <a:t>Prihodi</a:t>
                      </a:r>
                      <a:r>
                        <a:rPr lang="mk-MK" sz="1400" b="1" u="none" strike="noStrike" dirty="0">
                          <a:effectLst/>
                        </a:rPr>
                        <a:t>о</a:t>
                      </a:r>
                      <a:endParaRPr lang="mk-MK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 dirty="0">
                          <a:effectLst/>
                        </a:rPr>
                        <a:t>2018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 dirty="0">
                          <a:effectLst/>
                        </a:rPr>
                        <a:t>2019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 dirty="0">
                          <a:effectLst/>
                        </a:rPr>
                        <a:t>2020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 dirty="0">
                          <a:effectLst/>
                        </a:rPr>
                        <a:t>2021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 dirty="0">
                          <a:effectLst/>
                        </a:rPr>
                        <a:t>2022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2483835"/>
                  </a:ext>
                </a:extLst>
              </a:tr>
              <a:tr h="314793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 dirty="0" err="1">
                          <a:effectLst/>
                        </a:rPr>
                        <a:t>Prihodi</a:t>
                      </a:r>
                      <a:r>
                        <a:rPr lang="en-US" sz="1100" b="1" u="none" strike="noStrike" dirty="0">
                          <a:effectLst/>
                        </a:rPr>
                        <a:t> </a:t>
                      </a:r>
                      <a:r>
                        <a:rPr lang="en-US" sz="1100" b="1" u="none" strike="noStrike" dirty="0" err="1">
                          <a:effectLst/>
                        </a:rPr>
                        <a:t>iz</a:t>
                      </a:r>
                      <a:r>
                        <a:rPr lang="en-US" sz="1100" b="1" u="none" strike="noStrike" dirty="0">
                          <a:effectLst/>
                        </a:rPr>
                        <a:t> </a:t>
                      </a:r>
                      <a:r>
                        <a:rPr lang="en-US" sz="1100" b="1" u="none" strike="noStrike" dirty="0" err="1">
                          <a:effectLst/>
                        </a:rPr>
                        <a:t>budžeta</a:t>
                      </a:r>
                      <a:endParaRPr lang="mk-MK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u="none" strike="noStrike" dirty="0">
                          <a:effectLst/>
                        </a:rPr>
                        <a:t>1,703,610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u="none" strike="noStrike" dirty="0">
                          <a:effectLst/>
                        </a:rPr>
                        <a:t>1,744,715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u="none" strike="noStrike" dirty="0">
                          <a:effectLst/>
                        </a:rPr>
                        <a:t>1,808,911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u="none" strike="noStrike">
                          <a:effectLst/>
                        </a:rPr>
                        <a:t>1,743,870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u="none" strike="noStrike">
                          <a:effectLst/>
                        </a:rPr>
                        <a:t>1,683,902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76004456"/>
                  </a:ext>
                </a:extLst>
              </a:tr>
              <a:tr h="23130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 dirty="0" err="1">
                          <a:effectLst/>
                        </a:rPr>
                        <a:t>Prihod</a:t>
                      </a:r>
                      <a:r>
                        <a:rPr lang="en-US" sz="1100" b="1" u="none" strike="noStrike" dirty="0">
                          <a:effectLst/>
                        </a:rPr>
                        <a:t> </a:t>
                      </a:r>
                      <a:r>
                        <a:rPr lang="en-US" sz="1100" b="1" u="none" strike="noStrike" dirty="0" err="1">
                          <a:effectLst/>
                        </a:rPr>
                        <a:t>samo</a:t>
                      </a:r>
                      <a:r>
                        <a:rPr lang="en-US" sz="1100" b="1" u="none" strike="noStrike" dirty="0">
                          <a:effectLst/>
                        </a:rPr>
                        <a:t> od. </a:t>
                      </a:r>
                      <a:r>
                        <a:rPr lang="en-US" sz="1100" b="1" u="none" strike="noStrike" dirty="0" err="1">
                          <a:effectLst/>
                        </a:rPr>
                        <a:t>aktivan</a:t>
                      </a:r>
                      <a:r>
                        <a:rPr lang="mk-MK" sz="1100" b="1" u="none" strike="noStrike" dirty="0">
                          <a:effectLst/>
                        </a:rPr>
                        <a:t>.</a:t>
                      </a:r>
                      <a:endParaRPr lang="mk-MK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u="none" strike="noStrike">
                          <a:effectLst/>
                        </a:rPr>
                        <a:t>438,699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u="none" strike="noStrike">
                          <a:effectLst/>
                        </a:rPr>
                        <a:t>446,504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u="none" strike="noStrike" dirty="0">
                          <a:effectLst/>
                        </a:rPr>
                        <a:t>487,805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u="none" strike="noStrike" dirty="0">
                          <a:effectLst/>
                        </a:rPr>
                        <a:t>547,967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u="none" strike="noStrike">
                          <a:effectLst/>
                        </a:rPr>
                        <a:t>596,748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50163250"/>
                  </a:ext>
                </a:extLst>
              </a:tr>
              <a:tr h="292433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 dirty="0" err="1">
                          <a:effectLst/>
                        </a:rPr>
                        <a:t>Prihodi</a:t>
                      </a:r>
                      <a:r>
                        <a:rPr lang="en-US" sz="1100" b="1" u="none" strike="noStrike" dirty="0">
                          <a:effectLst/>
                        </a:rPr>
                        <a:t> od </a:t>
                      </a:r>
                      <a:r>
                        <a:rPr lang="en-US" sz="1100" b="1" u="none" strike="noStrike" dirty="0" err="1">
                          <a:effectLst/>
                        </a:rPr>
                        <a:t>donacija</a:t>
                      </a:r>
                      <a:endParaRPr lang="mk-MK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u="none" strike="noStrike">
                          <a:effectLst/>
                        </a:rPr>
                        <a:t>260,163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u="none" strike="noStrike">
                          <a:effectLst/>
                        </a:rPr>
                        <a:t>260,163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u="none" strike="noStrike">
                          <a:effectLst/>
                        </a:rPr>
                        <a:t>375,610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u="none" strike="noStrike" dirty="0">
                          <a:effectLst/>
                        </a:rPr>
                        <a:t>512,195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u="none" strike="noStrike">
                          <a:effectLst/>
                        </a:rPr>
                        <a:t>333,333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621104847"/>
                  </a:ext>
                </a:extLst>
              </a:tr>
              <a:tr h="314793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 dirty="0" err="1">
                          <a:effectLst/>
                        </a:rPr>
                        <a:t>Ukupni</a:t>
                      </a:r>
                      <a:r>
                        <a:rPr lang="en-US" sz="1100" b="1" u="none" strike="noStrike" dirty="0">
                          <a:effectLst/>
                        </a:rPr>
                        <a:t> </a:t>
                      </a:r>
                      <a:r>
                        <a:rPr lang="en-US" sz="1100" b="1" u="none" strike="noStrike" dirty="0" err="1">
                          <a:effectLst/>
                        </a:rPr>
                        <a:t>budžet</a:t>
                      </a:r>
                      <a:r>
                        <a:rPr lang="en-US" sz="1100" b="1" u="none" strike="noStrike" dirty="0">
                          <a:effectLst/>
                        </a:rPr>
                        <a:t> MANU-a</a:t>
                      </a:r>
                      <a:r>
                        <a:rPr lang="mk-MK" sz="1100" b="1" u="none" strike="noStrike" dirty="0">
                          <a:effectLst/>
                        </a:rPr>
                        <a:t> </a:t>
                      </a:r>
                      <a:endParaRPr lang="mk-MK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u="none" strike="noStrike">
                          <a:effectLst/>
                        </a:rPr>
                        <a:t>2,402,472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u="none" strike="noStrike">
                          <a:effectLst/>
                        </a:rPr>
                        <a:t>2,451,382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u="none" strike="noStrike">
                          <a:effectLst/>
                        </a:rPr>
                        <a:t>2,672,325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u="none" strike="noStrike">
                          <a:effectLst/>
                        </a:rPr>
                        <a:t>2,804,033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u="none" strike="noStrike" dirty="0">
                          <a:effectLst/>
                        </a:rPr>
                        <a:t>2,613,984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626300976"/>
                  </a:ext>
                </a:extLst>
              </a:tr>
            </a:tbl>
          </a:graphicData>
        </a:graphic>
      </p:graphicFrame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0400" y="2649386"/>
            <a:ext cx="10922000" cy="42086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7565080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fa6e671f1cd7e4d96ff9652be322dd5e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4e2496f70b101db0b8013f30a071bbf7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0A43D08-F4F9-4D95-9CB2-7DE37441607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4FAF7B5-E40C-46BE-9C83-DA251FCAE61E}">
  <ds:schemaRefs>
    <ds:schemaRef ds:uri="http://schemas.microsoft.com/office/infopath/2007/PartnerControls"/>
    <ds:schemaRef ds:uri="http://www.w3.org/XML/1998/namespace"/>
    <ds:schemaRef ds:uri="71af3243-3dd4-4a8d-8c0d-dd76da1f02a5"/>
    <ds:schemaRef ds:uri="http://purl.org/dc/dcmitype/"/>
    <ds:schemaRef ds:uri="http://purl.org/dc/elements/1.1/"/>
    <ds:schemaRef ds:uri="16c05727-aa75-4e4a-9b5f-8a80a1165891"/>
    <ds:schemaRef ds:uri="http://schemas.microsoft.com/office/2006/documentManagement/types"/>
    <ds:schemaRef ds:uri="http://schemas.openxmlformats.org/package/2006/metadata/core-properties"/>
    <ds:schemaRef ds:uri="http://schemas.microsoft.com/office/2006/metadata/properties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5029FA76-0C86-4BF1-99F1-A3115FBFFAB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0</TotalTime>
  <Words>863</Words>
  <Application>Microsoft Office PowerPoint</Application>
  <PresentationFormat>Widescreen</PresentationFormat>
  <Paragraphs>277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7" baseType="lpstr">
      <vt:lpstr>Arial</vt:lpstr>
      <vt:lpstr>Arial Black</vt:lpstr>
      <vt:lpstr>Arial Narrow</vt:lpstr>
      <vt:lpstr>Bahnschrift Condensed</vt:lpstr>
      <vt:lpstr>Calibri</vt:lpstr>
      <vt:lpstr>Helvetica Neue Medium</vt:lpstr>
      <vt:lpstr>HY그래픽M</vt:lpstr>
      <vt:lpstr>inherit</vt:lpstr>
      <vt:lpstr>Kozuka Gothic Pro M</vt:lpstr>
      <vt:lpstr>Times New Roman</vt:lpstr>
      <vt:lpstr>Trebuchet MS</vt:lpstr>
      <vt:lpstr>Wingdings 3</vt:lpstr>
      <vt:lpstr>Facet</vt:lpstr>
      <vt:lpstr>PowerPoint Presentation</vt:lpstr>
      <vt:lpstr>SADRŽAJ</vt:lpstr>
      <vt:lpstr>M I S I J A </vt:lpstr>
      <vt:lpstr>MISIJA, VIZIJA, STRATEŠKI CILJEVI</vt:lpstr>
      <vt:lpstr>CILJEVI MANU-A</vt:lpstr>
      <vt:lpstr>Organizacijske strukture</vt:lpstr>
      <vt:lpstr>PowerPoint Presentation</vt:lpstr>
      <vt:lpstr>BUDŽET ZA 2022</vt:lpstr>
      <vt:lpstr> UPOREDNI PREGLED SREDSTAVA OSNOVNIH RAČUNA BUDŽETA, BUDŽETA SAMOfinansirajućih AKTIVNOSTI I BUDŽETA DONACIJA, ZA PERIOD 2018 – 2022. </vt:lpstr>
      <vt:lpstr>STRUKTURA RASHODA MANU </vt:lpstr>
      <vt:lpstr>Distribucija naučnih i umjetničkih projekata po odjelima i istraživačkim centrima prema izvorima finansiranja</vt:lpstr>
      <vt:lpstr>Distribucija naučnih i umjetničkih projekata po odjelima i istraživačkim centrima prema izvorima finansiranja</vt:lpstr>
      <vt:lpstr>Izdavačka djelatnost</vt:lpstr>
      <vt:lpstr>HVALA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2022-09-22T12:35:14Z</dcterms:created>
  <dcterms:modified xsi:type="dcterms:W3CDTF">2022-10-04T18:10:16Z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